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</p:sldMasterIdLst>
  <p:notesMasterIdLst>
    <p:notesMasterId r:id="rId48"/>
  </p:notesMasterIdLst>
  <p:handoutMasterIdLst>
    <p:handoutMasterId r:id="rId49"/>
  </p:handoutMasterIdLst>
  <p:sldIdLst>
    <p:sldId id="367" r:id="rId2"/>
    <p:sldId id="391" r:id="rId3"/>
    <p:sldId id="310" r:id="rId4"/>
    <p:sldId id="309" r:id="rId5"/>
    <p:sldId id="279" r:id="rId6"/>
    <p:sldId id="402" r:id="rId7"/>
    <p:sldId id="308" r:id="rId8"/>
    <p:sldId id="371" r:id="rId9"/>
    <p:sldId id="370" r:id="rId10"/>
    <p:sldId id="373" r:id="rId11"/>
    <p:sldId id="374" r:id="rId12"/>
    <p:sldId id="381" r:id="rId13"/>
    <p:sldId id="400" r:id="rId14"/>
    <p:sldId id="394" r:id="rId15"/>
    <p:sldId id="395" r:id="rId16"/>
    <p:sldId id="396" r:id="rId17"/>
    <p:sldId id="397" r:id="rId18"/>
    <p:sldId id="398" r:id="rId19"/>
    <p:sldId id="382" r:id="rId20"/>
    <p:sldId id="256" r:id="rId21"/>
    <p:sldId id="258" r:id="rId22"/>
    <p:sldId id="261" r:id="rId23"/>
    <p:sldId id="265" r:id="rId24"/>
    <p:sldId id="343" r:id="rId25"/>
    <p:sldId id="383" r:id="rId26"/>
    <p:sldId id="314" r:id="rId27"/>
    <p:sldId id="393" r:id="rId28"/>
    <p:sldId id="384" r:id="rId29"/>
    <p:sldId id="315" r:id="rId30"/>
    <p:sldId id="375" r:id="rId31"/>
    <p:sldId id="376" r:id="rId32"/>
    <p:sldId id="377" r:id="rId33"/>
    <p:sldId id="385" r:id="rId34"/>
    <p:sldId id="262" r:id="rId35"/>
    <p:sldId id="267" r:id="rId36"/>
    <p:sldId id="268" r:id="rId37"/>
    <p:sldId id="269" r:id="rId38"/>
    <p:sldId id="270" r:id="rId39"/>
    <p:sldId id="271" r:id="rId40"/>
    <p:sldId id="386" r:id="rId41"/>
    <p:sldId id="399" r:id="rId42"/>
    <p:sldId id="321" r:id="rId43"/>
    <p:sldId id="387" r:id="rId44"/>
    <p:sldId id="389" r:id="rId45"/>
    <p:sldId id="299" r:id="rId46"/>
    <p:sldId id="27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1" clrIdx="0">
    <p:extLst>
      <p:ext uri="{19B8F6BF-5375-455C-9EA6-DF929625EA0E}">
        <p15:presenceInfo xmlns:p15="http://schemas.microsoft.com/office/powerpoint/2012/main" userId="mypc" providerId="None"/>
      </p:ext>
    </p:extLst>
  </p:cmAuthor>
  <p:cmAuthor id="2" name="mypc" initials="m [2]" lastIdx="3" clrIdx="1">
    <p:extLst>
      <p:ext uri="{19B8F6BF-5375-455C-9EA6-DF929625EA0E}">
        <p15:presenceInfo xmlns:p15="http://schemas.microsoft.com/office/powerpoint/2012/main" userId="e74b33e1ad9efc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AFF"/>
    <a:srgbClr val="DCE6F2"/>
    <a:srgbClr val="0070C0"/>
    <a:srgbClr val="FFFFFF"/>
    <a:srgbClr val="00468F"/>
    <a:srgbClr val="599EF3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1" autoAdjust="0"/>
    <p:restoredTop sz="95671" autoAdjust="0"/>
  </p:normalViewPr>
  <p:slideViewPr>
    <p:cSldViewPr snapToGrid="0">
      <p:cViewPr varScale="1">
        <p:scale>
          <a:sx n="115" d="100"/>
          <a:sy n="115" d="100"/>
        </p:scale>
        <p:origin x="2034" y="84"/>
      </p:cViewPr>
      <p:guideLst>
        <p:guide orient="horz" pos="2160"/>
        <p:guide pos="28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06T10:28:53.533" idx="1">
    <p:pos x="3647" y="383"/>
    <p:text>위도 경도가 없어서 자체적으로 마을주소 db만들어버림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06T10:30:30.088" idx="2">
    <p:pos x="5386" y="523"/>
    <p:text>thmeleaf : 동적인서버에서 만들어서 행해지는것임</p:text>
    <p:extLst>
      <p:ext uri="{C676402C-5697-4E1C-873F-D02D1690AC5C}">
        <p15:threadingInfo xmlns:p15="http://schemas.microsoft.com/office/powerpoint/2012/main" timeZoneBias="-540"/>
      </p:ext>
    </p:extLst>
  </p:cm>
  <p:cm authorId="2" dt="2021-10-06T10:32:24.113" idx="3">
    <p:pos x="10" y="10"/>
    <p:text>오픈소스 활용 언급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276553-8915-4656-98C7-A4FBBE6B797A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</dgm:pt>
    <dgm:pt modelId="{5219C7D4-1DC1-418A-BA38-C3218B79288A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회원</a:t>
          </a:r>
          <a:endParaRPr lang="ko-KR" altLang="en-US" sz="1200" b="1" dirty="0"/>
        </a:p>
      </dgm:t>
    </dgm:pt>
    <dgm:pt modelId="{CDC6FF52-8E53-4141-995E-8CF26E445C6D}" type="parTrans" cxnId="{34948F3A-4E76-4377-82A0-04B15E959F9E}">
      <dgm:prSet/>
      <dgm:spPr/>
      <dgm:t>
        <a:bodyPr/>
        <a:lstStyle/>
        <a:p>
          <a:pPr latinLnBrk="1"/>
          <a:endParaRPr lang="ko-KR" altLang="en-US" sz="1200"/>
        </a:p>
      </dgm:t>
    </dgm:pt>
    <dgm:pt modelId="{49A5595C-DA71-4A1C-9CA0-CD17A904F5A2}" type="sibTrans" cxnId="{34948F3A-4E76-4377-82A0-04B15E959F9E}">
      <dgm:prSet/>
      <dgm:spPr/>
      <dgm:t>
        <a:bodyPr/>
        <a:lstStyle/>
        <a:p>
          <a:pPr latinLnBrk="1"/>
          <a:endParaRPr lang="ko-KR" altLang="en-US" sz="1200"/>
        </a:p>
      </dgm:t>
    </dgm:pt>
    <dgm:pt modelId="{598C327B-1433-4208-B0BB-47F5B2C34A3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회원가입</a:t>
          </a:r>
          <a:endParaRPr lang="ko-KR" altLang="en-US" sz="1100" dirty="0"/>
        </a:p>
      </dgm:t>
    </dgm:pt>
    <dgm:pt modelId="{BBC9C94E-535F-4255-9840-21E73516FC4A}" type="parTrans" cxnId="{D8FEEBA8-77ED-4E8C-96A5-6961B24B2B75}">
      <dgm:prSet/>
      <dgm:spPr/>
      <dgm:t>
        <a:bodyPr/>
        <a:lstStyle/>
        <a:p>
          <a:pPr latinLnBrk="1"/>
          <a:endParaRPr lang="ko-KR" altLang="en-US" sz="1200"/>
        </a:p>
      </dgm:t>
    </dgm:pt>
    <dgm:pt modelId="{6FEED2DC-C459-45C0-B6D0-0BA6BA3B82DA}" type="sibTrans" cxnId="{D8FEEBA8-77ED-4E8C-96A5-6961B24B2B75}">
      <dgm:prSet/>
      <dgm:spPr/>
      <dgm:t>
        <a:bodyPr/>
        <a:lstStyle/>
        <a:p>
          <a:pPr latinLnBrk="1"/>
          <a:endParaRPr lang="ko-KR" altLang="en-US" sz="1200"/>
        </a:p>
      </dgm:t>
    </dgm:pt>
    <dgm:pt modelId="{5CA54DC9-F767-4067-A629-729703C14D69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로그인</a:t>
          </a:r>
          <a:endParaRPr lang="ko-KR" altLang="en-US" sz="1100" dirty="0"/>
        </a:p>
      </dgm:t>
    </dgm:pt>
    <dgm:pt modelId="{9C114408-A361-478A-B510-C8DFE9AF0622}" type="parTrans" cxnId="{A61D0948-3B5B-4AEB-855A-23917FB5356B}">
      <dgm:prSet/>
      <dgm:spPr/>
      <dgm:t>
        <a:bodyPr/>
        <a:lstStyle/>
        <a:p>
          <a:pPr latinLnBrk="1"/>
          <a:endParaRPr lang="ko-KR" altLang="en-US" sz="1200"/>
        </a:p>
      </dgm:t>
    </dgm:pt>
    <dgm:pt modelId="{BA328B06-B9FA-43FD-9372-DE75E412021E}" type="sibTrans" cxnId="{A61D0948-3B5B-4AEB-855A-23917FB5356B}">
      <dgm:prSet/>
      <dgm:spPr/>
      <dgm:t>
        <a:bodyPr/>
        <a:lstStyle/>
        <a:p>
          <a:pPr latinLnBrk="1"/>
          <a:endParaRPr lang="ko-KR" altLang="en-US" sz="1200"/>
        </a:p>
      </dgm:t>
    </dgm:pt>
    <dgm:pt modelId="{E99480CF-B300-49CB-BD71-C455D6012280}" type="pres">
      <dgm:prSet presAssocID="{68276553-8915-4656-98C7-A4FBBE6B797A}" presName="CompostProcess" presStyleCnt="0">
        <dgm:presLayoutVars>
          <dgm:dir/>
          <dgm:resizeHandles val="exact"/>
        </dgm:presLayoutVars>
      </dgm:prSet>
      <dgm:spPr/>
    </dgm:pt>
    <dgm:pt modelId="{3858D7B8-553E-49DA-91D8-326A54727CB4}" type="pres">
      <dgm:prSet presAssocID="{68276553-8915-4656-98C7-A4FBBE6B797A}" presName="arrow" presStyleLbl="bgShp" presStyleIdx="0" presStyleCnt="1"/>
      <dgm:spPr/>
    </dgm:pt>
    <dgm:pt modelId="{E4AA5E6F-2D18-46EE-9134-D84E41278E16}" type="pres">
      <dgm:prSet presAssocID="{68276553-8915-4656-98C7-A4FBBE6B797A}" presName="linearProcess" presStyleCnt="0"/>
      <dgm:spPr/>
    </dgm:pt>
    <dgm:pt modelId="{9315F8B7-2AF5-4703-87F3-BBA0DD57E954}" type="pres">
      <dgm:prSet presAssocID="{5219C7D4-1DC1-418A-BA38-C3218B79288A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E4B248-C029-4041-995C-A228D3BDFAAD}" type="pres">
      <dgm:prSet presAssocID="{49A5595C-DA71-4A1C-9CA0-CD17A904F5A2}" presName="sibTrans" presStyleCnt="0"/>
      <dgm:spPr/>
    </dgm:pt>
    <dgm:pt modelId="{2DF5D8F4-1686-4B40-B55C-5603104883F8}" type="pres">
      <dgm:prSet presAssocID="{598C327B-1433-4208-B0BB-47F5B2C34A31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233B60-D827-4BFA-AF22-6EC10621B6C8}" type="pres">
      <dgm:prSet presAssocID="{6FEED2DC-C459-45C0-B6D0-0BA6BA3B82DA}" presName="sibTrans" presStyleCnt="0"/>
      <dgm:spPr/>
    </dgm:pt>
    <dgm:pt modelId="{FD23A780-EA6F-45CF-B322-665B1469052F}" type="pres">
      <dgm:prSet presAssocID="{5CA54DC9-F767-4067-A629-729703C14D6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8B9228D-FE83-4093-9077-FA7A78897E84}" type="presOf" srcId="{5219C7D4-1DC1-418A-BA38-C3218B79288A}" destId="{9315F8B7-2AF5-4703-87F3-BBA0DD57E954}" srcOrd="0" destOrd="0" presId="urn:microsoft.com/office/officeart/2005/8/layout/hProcess9"/>
    <dgm:cxn modelId="{255BB59D-FA8A-4A2F-87B1-CCEC269C16EB}" type="presOf" srcId="{598C327B-1433-4208-B0BB-47F5B2C34A31}" destId="{2DF5D8F4-1686-4B40-B55C-5603104883F8}" srcOrd="0" destOrd="0" presId="urn:microsoft.com/office/officeart/2005/8/layout/hProcess9"/>
    <dgm:cxn modelId="{D8FEEBA8-77ED-4E8C-96A5-6961B24B2B75}" srcId="{68276553-8915-4656-98C7-A4FBBE6B797A}" destId="{598C327B-1433-4208-B0BB-47F5B2C34A31}" srcOrd="1" destOrd="0" parTransId="{BBC9C94E-535F-4255-9840-21E73516FC4A}" sibTransId="{6FEED2DC-C459-45C0-B6D0-0BA6BA3B82DA}"/>
    <dgm:cxn modelId="{C0A4C66B-BDB1-42A1-9126-A85299EEF236}" type="presOf" srcId="{68276553-8915-4656-98C7-A4FBBE6B797A}" destId="{E99480CF-B300-49CB-BD71-C455D6012280}" srcOrd="0" destOrd="0" presId="urn:microsoft.com/office/officeart/2005/8/layout/hProcess9"/>
    <dgm:cxn modelId="{A61D0948-3B5B-4AEB-855A-23917FB5356B}" srcId="{68276553-8915-4656-98C7-A4FBBE6B797A}" destId="{5CA54DC9-F767-4067-A629-729703C14D69}" srcOrd="2" destOrd="0" parTransId="{9C114408-A361-478A-B510-C8DFE9AF0622}" sibTransId="{BA328B06-B9FA-43FD-9372-DE75E412021E}"/>
    <dgm:cxn modelId="{F76F32AE-7040-4B73-A81B-676595DDC9EF}" type="presOf" srcId="{5CA54DC9-F767-4067-A629-729703C14D69}" destId="{FD23A780-EA6F-45CF-B322-665B1469052F}" srcOrd="0" destOrd="0" presId="urn:microsoft.com/office/officeart/2005/8/layout/hProcess9"/>
    <dgm:cxn modelId="{34948F3A-4E76-4377-82A0-04B15E959F9E}" srcId="{68276553-8915-4656-98C7-A4FBBE6B797A}" destId="{5219C7D4-1DC1-418A-BA38-C3218B79288A}" srcOrd="0" destOrd="0" parTransId="{CDC6FF52-8E53-4141-995E-8CF26E445C6D}" sibTransId="{49A5595C-DA71-4A1C-9CA0-CD17A904F5A2}"/>
    <dgm:cxn modelId="{CC78A2C6-7FB2-4702-AB67-6B5AEE589531}" type="presParOf" srcId="{E99480CF-B300-49CB-BD71-C455D6012280}" destId="{3858D7B8-553E-49DA-91D8-326A54727CB4}" srcOrd="0" destOrd="0" presId="urn:microsoft.com/office/officeart/2005/8/layout/hProcess9"/>
    <dgm:cxn modelId="{AA28FB1E-2B40-4798-9BDA-83EDB14A47E5}" type="presParOf" srcId="{E99480CF-B300-49CB-BD71-C455D6012280}" destId="{E4AA5E6F-2D18-46EE-9134-D84E41278E16}" srcOrd="1" destOrd="0" presId="urn:microsoft.com/office/officeart/2005/8/layout/hProcess9"/>
    <dgm:cxn modelId="{AA52E194-C36C-4D29-86DA-598019DCA2EC}" type="presParOf" srcId="{E4AA5E6F-2D18-46EE-9134-D84E41278E16}" destId="{9315F8B7-2AF5-4703-87F3-BBA0DD57E954}" srcOrd="0" destOrd="0" presId="urn:microsoft.com/office/officeart/2005/8/layout/hProcess9"/>
    <dgm:cxn modelId="{453D0F66-A7C9-4847-8805-1ADAEEF2FEBF}" type="presParOf" srcId="{E4AA5E6F-2D18-46EE-9134-D84E41278E16}" destId="{D4E4B248-C029-4041-995C-A228D3BDFAAD}" srcOrd="1" destOrd="0" presId="urn:microsoft.com/office/officeart/2005/8/layout/hProcess9"/>
    <dgm:cxn modelId="{1F737064-A7BA-4273-9B88-665FBB38F834}" type="presParOf" srcId="{E4AA5E6F-2D18-46EE-9134-D84E41278E16}" destId="{2DF5D8F4-1686-4B40-B55C-5603104883F8}" srcOrd="2" destOrd="0" presId="urn:microsoft.com/office/officeart/2005/8/layout/hProcess9"/>
    <dgm:cxn modelId="{ECAB9628-4987-4F7C-8265-1217AED0AE71}" type="presParOf" srcId="{E4AA5E6F-2D18-46EE-9134-D84E41278E16}" destId="{57233B60-D827-4BFA-AF22-6EC10621B6C8}" srcOrd="3" destOrd="0" presId="urn:microsoft.com/office/officeart/2005/8/layout/hProcess9"/>
    <dgm:cxn modelId="{D51E700A-B3A8-470E-993D-7D80129202FA}" type="presParOf" srcId="{E4AA5E6F-2D18-46EE-9134-D84E41278E16}" destId="{FD23A780-EA6F-45CF-B322-665B1469052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276553-8915-4656-98C7-A4FBBE6B797A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5219C7D4-1DC1-418A-BA38-C3218B79288A}">
      <dgm:prSet phldrT="[텍스트]" custT="1"/>
      <dgm:spPr/>
      <dgm:t>
        <a:bodyPr/>
        <a:lstStyle/>
        <a:p>
          <a:pPr latinLnBrk="1"/>
          <a:r>
            <a:rPr lang="ko-KR" altLang="en-US" sz="1200" b="1" dirty="0" err="1" smtClean="0"/>
            <a:t>마을검색</a:t>
          </a:r>
          <a:endParaRPr lang="ko-KR" altLang="en-US" sz="1200" b="1" dirty="0"/>
        </a:p>
      </dgm:t>
    </dgm:pt>
    <dgm:pt modelId="{CDC6FF52-8E53-4141-995E-8CF26E445C6D}" type="parTrans" cxnId="{34948F3A-4E76-4377-82A0-04B15E959F9E}">
      <dgm:prSet/>
      <dgm:spPr/>
      <dgm:t>
        <a:bodyPr/>
        <a:lstStyle/>
        <a:p>
          <a:pPr latinLnBrk="1"/>
          <a:endParaRPr lang="ko-KR" altLang="en-US"/>
        </a:p>
      </dgm:t>
    </dgm:pt>
    <dgm:pt modelId="{49A5595C-DA71-4A1C-9CA0-CD17A904F5A2}" type="sibTrans" cxnId="{34948F3A-4E76-4377-82A0-04B15E959F9E}">
      <dgm:prSet/>
      <dgm:spPr/>
      <dgm:t>
        <a:bodyPr/>
        <a:lstStyle/>
        <a:p>
          <a:pPr latinLnBrk="1"/>
          <a:endParaRPr lang="ko-KR" altLang="en-US"/>
        </a:p>
      </dgm:t>
    </dgm:pt>
    <dgm:pt modelId="{598C327B-1433-4208-B0BB-47F5B2C34A31}">
      <dgm:prSet phldrT="[텍스트]"/>
      <dgm:spPr/>
      <dgm:t>
        <a:bodyPr/>
        <a:lstStyle/>
        <a:p>
          <a:pPr latinLnBrk="1"/>
          <a:r>
            <a:rPr lang="ko-KR" altLang="en-US" dirty="0" smtClean="0"/>
            <a:t>지도검색</a:t>
          </a:r>
          <a:endParaRPr lang="ko-KR" altLang="en-US" dirty="0"/>
        </a:p>
      </dgm:t>
    </dgm:pt>
    <dgm:pt modelId="{BBC9C94E-535F-4255-9840-21E73516FC4A}" type="parTrans" cxnId="{D8FEEBA8-77ED-4E8C-96A5-6961B24B2B75}">
      <dgm:prSet/>
      <dgm:spPr/>
      <dgm:t>
        <a:bodyPr/>
        <a:lstStyle/>
        <a:p>
          <a:pPr latinLnBrk="1"/>
          <a:endParaRPr lang="ko-KR" altLang="en-US"/>
        </a:p>
      </dgm:t>
    </dgm:pt>
    <dgm:pt modelId="{6FEED2DC-C459-45C0-B6D0-0BA6BA3B82DA}" type="sibTrans" cxnId="{D8FEEBA8-77ED-4E8C-96A5-6961B24B2B75}">
      <dgm:prSet/>
      <dgm:spPr/>
      <dgm:t>
        <a:bodyPr/>
        <a:lstStyle/>
        <a:p>
          <a:pPr latinLnBrk="1"/>
          <a:endParaRPr lang="ko-KR" altLang="en-US"/>
        </a:p>
      </dgm:t>
    </dgm:pt>
    <dgm:pt modelId="{5CA54DC9-F767-4067-A629-729703C14D69}">
      <dgm:prSet phldrT="[텍스트]"/>
      <dgm:spPr/>
      <dgm:t>
        <a:bodyPr/>
        <a:lstStyle/>
        <a:p>
          <a:pPr latinLnBrk="1"/>
          <a:r>
            <a:rPr lang="ko-KR" altLang="en-US" dirty="0" smtClean="0"/>
            <a:t>마을상세페이</a:t>
          </a:r>
          <a:endParaRPr lang="ko-KR" altLang="en-US" dirty="0"/>
        </a:p>
      </dgm:t>
    </dgm:pt>
    <dgm:pt modelId="{9C114408-A361-478A-B510-C8DFE9AF0622}" type="parTrans" cxnId="{A61D0948-3B5B-4AEB-855A-23917FB5356B}">
      <dgm:prSet/>
      <dgm:spPr/>
      <dgm:t>
        <a:bodyPr/>
        <a:lstStyle/>
        <a:p>
          <a:pPr latinLnBrk="1"/>
          <a:endParaRPr lang="ko-KR" altLang="en-US"/>
        </a:p>
      </dgm:t>
    </dgm:pt>
    <dgm:pt modelId="{BA328B06-B9FA-43FD-9372-DE75E412021E}" type="sibTrans" cxnId="{A61D0948-3B5B-4AEB-855A-23917FB5356B}">
      <dgm:prSet/>
      <dgm:spPr/>
      <dgm:t>
        <a:bodyPr/>
        <a:lstStyle/>
        <a:p>
          <a:pPr latinLnBrk="1"/>
          <a:endParaRPr lang="ko-KR" altLang="en-US"/>
        </a:p>
      </dgm:t>
    </dgm:pt>
    <dgm:pt modelId="{C28410ED-7C6C-4CBE-9167-E8310D22360C}">
      <dgm:prSet phldrT="[텍스트]"/>
      <dgm:spPr/>
      <dgm:t>
        <a:bodyPr/>
        <a:lstStyle/>
        <a:p>
          <a:pPr latinLnBrk="1"/>
          <a:r>
            <a:rPr lang="ko-KR" altLang="en-US" dirty="0" smtClean="0"/>
            <a:t>리뷰상세페이지</a:t>
          </a:r>
          <a:endParaRPr lang="ko-KR" altLang="en-US" dirty="0"/>
        </a:p>
      </dgm:t>
    </dgm:pt>
    <dgm:pt modelId="{8BA14E2D-C838-4F27-8820-52944DFE08FB}" type="parTrans" cxnId="{772FDFC1-0BDF-4B52-B955-DCF50EC9C009}">
      <dgm:prSet/>
      <dgm:spPr/>
      <dgm:t>
        <a:bodyPr/>
        <a:lstStyle/>
        <a:p>
          <a:pPr latinLnBrk="1"/>
          <a:endParaRPr lang="ko-KR" altLang="en-US"/>
        </a:p>
      </dgm:t>
    </dgm:pt>
    <dgm:pt modelId="{8C83C94E-056D-4CD1-8742-C30473F17CD3}" type="sibTrans" cxnId="{772FDFC1-0BDF-4B52-B955-DCF50EC9C009}">
      <dgm:prSet/>
      <dgm:spPr/>
      <dgm:t>
        <a:bodyPr/>
        <a:lstStyle/>
        <a:p>
          <a:pPr latinLnBrk="1"/>
          <a:endParaRPr lang="ko-KR" altLang="en-US"/>
        </a:p>
      </dgm:t>
    </dgm:pt>
    <dgm:pt modelId="{E99480CF-B300-49CB-BD71-C455D6012280}" type="pres">
      <dgm:prSet presAssocID="{68276553-8915-4656-98C7-A4FBBE6B797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58D7B8-553E-49DA-91D8-326A54727CB4}" type="pres">
      <dgm:prSet presAssocID="{68276553-8915-4656-98C7-A4FBBE6B797A}" presName="arrow" presStyleLbl="bgShp" presStyleIdx="0" presStyleCnt="1" custLinFactNeighborY="673"/>
      <dgm:spPr/>
      <dgm:t>
        <a:bodyPr/>
        <a:lstStyle/>
        <a:p>
          <a:pPr latinLnBrk="1"/>
          <a:endParaRPr lang="ko-KR" altLang="en-US"/>
        </a:p>
      </dgm:t>
    </dgm:pt>
    <dgm:pt modelId="{E4AA5E6F-2D18-46EE-9134-D84E41278E16}" type="pres">
      <dgm:prSet presAssocID="{68276553-8915-4656-98C7-A4FBBE6B797A}" presName="linearProcess" presStyleCnt="0"/>
      <dgm:spPr/>
      <dgm:t>
        <a:bodyPr/>
        <a:lstStyle/>
        <a:p>
          <a:pPr latinLnBrk="1"/>
          <a:endParaRPr lang="ko-KR" altLang="en-US"/>
        </a:p>
      </dgm:t>
    </dgm:pt>
    <dgm:pt modelId="{9315F8B7-2AF5-4703-87F3-BBA0DD57E954}" type="pres">
      <dgm:prSet presAssocID="{5219C7D4-1DC1-418A-BA38-C3218B79288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E4B248-C029-4041-995C-A228D3BDFAAD}" type="pres">
      <dgm:prSet presAssocID="{49A5595C-DA71-4A1C-9CA0-CD17A904F5A2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2DF5D8F4-1686-4B40-B55C-5603104883F8}" type="pres">
      <dgm:prSet presAssocID="{598C327B-1433-4208-B0BB-47F5B2C34A31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233B60-D827-4BFA-AF22-6EC10621B6C8}" type="pres">
      <dgm:prSet presAssocID="{6FEED2DC-C459-45C0-B6D0-0BA6BA3B82DA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FD23A780-EA6F-45CF-B322-665B1469052F}" type="pres">
      <dgm:prSet presAssocID="{5CA54DC9-F767-4067-A629-729703C14D69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9FEDE9-1CD3-45EE-A12F-9C9E056F1AAB}" type="pres">
      <dgm:prSet presAssocID="{BA328B06-B9FA-43FD-9372-DE75E412021E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9EE89EE6-9FC5-44E6-8D8A-798109235124}" type="pres">
      <dgm:prSet presAssocID="{C28410ED-7C6C-4CBE-9167-E8310D22360C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8B9228D-FE83-4093-9077-FA7A78897E84}" type="presOf" srcId="{5219C7D4-1DC1-418A-BA38-C3218B79288A}" destId="{9315F8B7-2AF5-4703-87F3-BBA0DD57E954}" srcOrd="0" destOrd="0" presId="urn:microsoft.com/office/officeart/2005/8/layout/hProcess9"/>
    <dgm:cxn modelId="{255BB59D-FA8A-4A2F-87B1-CCEC269C16EB}" type="presOf" srcId="{598C327B-1433-4208-B0BB-47F5B2C34A31}" destId="{2DF5D8F4-1686-4B40-B55C-5603104883F8}" srcOrd="0" destOrd="0" presId="urn:microsoft.com/office/officeart/2005/8/layout/hProcess9"/>
    <dgm:cxn modelId="{D8FEEBA8-77ED-4E8C-96A5-6961B24B2B75}" srcId="{68276553-8915-4656-98C7-A4FBBE6B797A}" destId="{598C327B-1433-4208-B0BB-47F5B2C34A31}" srcOrd="1" destOrd="0" parTransId="{BBC9C94E-535F-4255-9840-21E73516FC4A}" sibTransId="{6FEED2DC-C459-45C0-B6D0-0BA6BA3B82DA}"/>
    <dgm:cxn modelId="{C0A4C66B-BDB1-42A1-9126-A85299EEF236}" type="presOf" srcId="{68276553-8915-4656-98C7-A4FBBE6B797A}" destId="{E99480CF-B300-49CB-BD71-C455D6012280}" srcOrd="0" destOrd="0" presId="urn:microsoft.com/office/officeart/2005/8/layout/hProcess9"/>
    <dgm:cxn modelId="{F76F32AE-7040-4B73-A81B-676595DDC9EF}" type="presOf" srcId="{5CA54DC9-F767-4067-A629-729703C14D69}" destId="{FD23A780-EA6F-45CF-B322-665B1469052F}" srcOrd="0" destOrd="0" presId="urn:microsoft.com/office/officeart/2005/8/layout/hProcess9"/>
    <dgm:cxn modelId="{A61D0948-3B5B-4AEB-855A-23917FB5356B}" srcId="{68276553-8915-4656-98C7-A4FBBE6B797A}" destId="{5CA54DC9-F767-4067-A629-729703C14D69}" srcOrd="2" destOrd="0" parTransId="{9C114408-A361-478A-B510-C8DFE9AF0622}" sibTransId="{BA328B06-B9FA-43FD-9372-DE75E412021E}"/>
    <dgm:cxn modelId="{6F4F31F8-EAC2-4309-9B1A-CB7015D45F29}" type="presOf" srcId="{C28410ED-7C6C-4CBE-9167-E8310D22360C}" destId="{9EE89EE6-9FC5-44E6-8D8A-798109235124}" srcOrd="0" destOrd="0" presId="urn:microsoft.com/office/officeart/2005/8/layout/hProcess9"/>
    <dgm:cxn modelId="{772FDFC1-0BDF-4B52-B955-DCF50EC9C009}" srcId="{68276553-8915-4656-98C7-A4FBBE6B797A}" destId="{C28410ED-7C6C-4CBE-9167-E8310D22360C}" srcOrd="3" destOrd="0" parTransId="{8BA14E2D-C838-4F27-8820-52944DFE08FB}" sibTransId="{8C83C94E-056D-4CD1-8742-C30473F17CD3}"/>
    <dgm:cxn modelId="{34948F3A-4E76-4377-82A0-04B15E959F9E}" srcId="{68276553-8915-4656-98C7-A4FBBE6B797A}" destId="{5219C7D4-1DC1-418A-BA38-C3218B79288A}" srcOrd="0" destOrd="0" parTransId="{CDC6FF52-8E53-4141-995E-8CF26E445C6D}" sibTransId="{49A5595C-DA71-4A1C-9CA0-CD17A904F5A2}"/>
    <dgm:cxn modelId="{CC78A2C6-7FB2-4702-AB67-6B5AEE589531}" type="presParOf" srcId="{E99480CF-B300-49CB-BD71-C455D6012280}" destId="{3858D7B8-553E-49DA-91D8-326A54727CB4}" srcOrd="0" destOrd="0" presId="urn:microsoft.com/office/officeart/2005/8/layout/hProcess9"/>
    <dgm:cxn modelId="{AA28FB1E-2B40-4798-9BDA-83EDB14A47E5}" type="presParOf" srcId="{E99480CF-B300-49CB-BD71-C455D6012280}" destId="{E4AA5E6F-2D18-46EE-9134-D84E41278E16}" srcOrd="1" destOrd="0" presId="urn:microsoft.com/office/officeart/2005/8/layout/hProcess9"/>
    <dgm:cxn modelId="{AA52E194-C36C-4D29-86DA-598019DCA2EC}" type="presParOf" srcId="{E4AA5E6F-2D18-46EE-9134-D84E41278E16}" destId="{9315F8B7-2AF5-4703-87F3-BBA0DD57E954}" srcOrd="0" destOrd="0" presId="urn:microsoft.com/office/officeart/2005/8/layout/hProcess9"/>
    <dgm:cxn modelId="{453D0F66-A7C9-4847-8805-1ADAEEF2FEBF}" type="presParOf" srcId="{E4AA5E6F-2D18-46EE-9134-D84E41278E16}" destId="{D4E4B248-C029-4041-995C-A228D3BDFAAD}" srcOrd="1" destOrd="0" presId="urn:microsoft.com/office/officeart/2005/8/layout/hProcess9"/>
    <dgm:cxn modelId="{1F737064-A7BA-4273-9B88-665FBB38F834}" type="presParOf" srcId="{E4AA5E6F-2D18-46EE-9134-D84E41278E16}" destId="{2DF5D8F4-1686-4B40-B55C-5603104883F8}" srcOrd="2" destOrd="0" presId="urn:microsoft.com/office/officeart/2005/8/layout/hProcess9"/>
    <dgm:cxn modelId="{ECAB9628-4987-4F7C-8265-1217AED0AE71}" type="presParOf" srcId="{E4AA5E6F-2D18-46EE-9134-D84E41278E16}" destId="{57233B60-D827-4BFA-AF22-6EC10621B6C8}" srcOrd="3" destOrd="0" presId="urn:microsoft.com/office/officeart/2005/8/layout/hProcess9"/>
    <dgm:cxn modelId="{D51E700A-B3A8-470E-993D-7D80129202FA}" type="presParOf" srcId="{E4AA5E6F-2D18-46EE-9134-D84E41278E16}" destId="{FD23A780-EA6F-45CF-B322-665B1469052F}" srcOrd="4" destOrd="0" presId="urn:microsoft.com/office/officeart/2005/8/layout/hProcess9"/>
    <dgm:cxn modelId="{6B985E57-19FD-4B38-B860-3592E0971AEB}" type="presParOf" srcId="{E4AA5E6F-2D18-46EE-9134-D84E41278E16}" destId="{009FEDE9-1CD3-45EE-A12F-9C9E056F1AAB}" srcOrd="5" destOrd="0" presId="urn:microsoft.com/office/officeart/2005/8/layout/hProcess9"/>
    <dgm:cxn modelId="{E7CD4E89-E756-424E-B41D-7F841FF7C031}" type="presParOf" srcId="{E4AA5E6F-2D18-46EE-9134-D84E41278E16}" destId="{9EE89EE6-9FC5-44E6-8D8A-79810923512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276553-8915-4656-98C7-A4FBBE6B797A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</dgm:pt>
    <dgm:pt modelId="{5219C7D4-1DC1-418A-BA38-C3218B79288A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예약</a:t>
          </a:r>
          <a:endParaRPr lang="ko-KR" altLang="en-US" sz="1200" b="1" dirty="0"/>
        </a:p>
      </dgm:t>
    </dgm:pt>
    <dgm:pt modelId="{CDC6FF52-8E53-4141-995E-8CF26E445C6D}" type="parTrans" cxnId="{34948F3A-4E76-4377-82A0-04B15E959F9E}">
      <dgm:prSet/>
      <dgm:spPr/>
      <dgm:t>
        <a:bodyPr/>
        <a:lstStyle/>
        <a:p>
          <a:pPr latinLnBrk="1"/>
          <a:endParaRPr lang="ko-KR" altLang="en-US" sz="1200"/>
        </a:p>
      </dgm:t>
    </dgm:pt>
    <dgm:pt modelId="{49A5595C-DA71-4A1C-9CA0-CD17A904F5A2}" type="sibTrans" cxnId="{34948F3A-4E76-4377-82A0-04B15E959F9E}">
      <dgm:prSet/>
      <dgm:spPr/>
      <dgm:t>
        <a:bodyPr/>
        <a:lstStyle/>
        <a:p>
          <a:pPr latinLnBrk="1"/>
          <a:endParaRPr lang="ko-KR" altLang="en-US" sz="1200"/>
        </a:p>
      </dgm:t>
    </dgm:pt>
    <dgm:pt modelId="{598C327B-1433-4208-B0BB-47F5B2C34A3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예약하기</a:t>
          </a:r>
          <a:endParaRPr lang="ko-KR" altLang="en-US" sz="1100" dirty="0"/>
        </a:p>
      </dgm:t>
    </dgm:pt>
    <dgm:pt modelId="{BBC9C94E-535F-4255-9840-21E73516FC4A}" type="parTrans" cxnId="{D8FEEBA8-77ED-4E8C-96A5-6961B24B2B75}">
      <dgm:prSet/>
      <dgm:spPr/>
      <dgm:t>
        <a:bodyPr/>
        <a:lstStyle/>
        <a:p>
          <a:pPr latinLnBrk="1"/>
          <a:endParaRPr lang="ko-KR" altLang="en-US" sz="1200"/>
        </a:p>
      </dgm:t>
    </dgm:pt>
    <dgm:pt modelId="{6FEED2DC-C459-45C0-B6D0-0BA6BA3B82DA}" type="sibTrans" cxnId="{D8FEEBA8-77ED-4E8C-96A5-6961B24B2B75}">
      <dgm:prSet/>
      <dgm:spPr/>
      <dgm:t>
        <a:bodyPr/>
        <a:lstStyle/>
        <a:p>
          <a:pPr latinLnBrk="1"/>
          <a:endParaRPr lang="ko-KR" altLang="en-US" sz="1200"/>
        </a:p>
      </dgm:t>
    </dgm:pt>
    <dgm:pt modelId="{5CA54DC9-F767-4067-A629-729703C14D69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/>
            <a:t>예약취소</a:t>
          </a:r>
          <a:endParaRPr lang="ko-KR" altLang="en-US" sz="1100" dirty="0"/>
        </a:p>
      </dgm:t>
    </dgm:pt>
    <dgm:pt modelId="{9C114408-A361-478A-B510-C8DFE9AF0622}" type="parTrans" cxnId="{A61D0948-3B5B-4AEB-855A-23917FB5356B}">
      <dgm:prSet/>
      <dgm:spPr/>
      <dgm:t>
        <a:bodyPr/>
        <a:lstStyle/>
        <a:p>
          <a:pPr latinLnBrk="1"/>
          <a:endParaRPr lang="ko-KR" altLang="en-US" sz="1200"/>
        </a:p>
      </dgm:t>
    </dgm:pt>
    <dgm:pt modelId="{BA328B06-B9FA-43FD-9372-DE75E412021E}" type="sibTrans" cxnId="{A61D0948-3B5B-4AEB-855A-23917FB5356B}">
      <dgm:prSet/>
      <dgm:spPr/>
      <dgm:t>
        <a:bodyPr/>
        <a:lstStyle/>
        <a:p>
          <a:pPr latinLnBrk="1"/>
          <a:endParaRPr lang="ko-KR" altLang="en-US" sz="1200"/>
        </a:p>
      </dgm:t>
    </dgm:pt>
    <dgm:pt modelId="{E99480CF-B300-49CB-BD71-C455D6012280}" type="pres">
      <dgm:prSet presAssocID="{68276553-8915-4656-98C7-A4FBBE6B797A}" presName="CompostProcess" presStyleCnt="0">
        <dgm:presLayoutVars>
          <dgm:dir/>
          <dgm:resizeHandles val="exact"/>
        </dgm:presLayoutVars>
      </dgm:prSet>
      <dgm:spPr/>
    </dgm:pt>
    <dgm:pt modelId="{3858D7B8-553E-49DA-91D8-326A54727CB4}" type="pres">
      <dgm:prSet presAssocID="{68276553-8915-4656-98C7-A4FBBE6B797A}" presName="arrow" presStyleLbl="bgShp" presStyleIdx="0" presStyleCnt="1"/>
      <dgm:spPr/>
    </dgm:pt>
    <dgm:pt modelId="{E4AA5E6F-2D18-46EE-9134-D84E41278E16}" type="pres">
      <dgm:prSet presAssocID="{68276553-8915-4656-98C7-A4FBBE6B797A}" presName="linearProcess" presStyleCnt="0"/>
      <dgm:spPr/>
    </dgm:pt>
    <dgm:pt modelId="{9315F8B7-2AF5-4703-87F3-BBA0DD57E954}" type="pres">
      <dgm:prSet presAssocID="{5219C7D4-1DC1-418A-BA38-C3218B79288A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E4B248-C029-4041-995C-A228D3BDFAAD}" type="pres">
      <dgm:prSet presAssocID="{49A5595C-DA71-4A1C-9CA0-CD17A904F5A2}" presName="sibTrans" presStyleCnt="0"/>
      <dgm:spPr/>
    </dgm:pt>
    <dgm:pt modelId="{2DF5D8F4-1686-4B40-B55C-5603104883F8}" type="pres">
      <dgm:prSet presAssocID="{598C327B-1433-4208-B0BB-47F5B2C34A31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233B60-D827-4BFA-AF22-6EC10621B6C8}" type="pres">
      <dgm:prSet presAssocID="{6FEED2DC-C459-45C0-B6D0-0BA6BA3B82DA}" presName="sibTrans" presStyleCnt="0"/>
      <dgm:spPr/>
    </dgm:pt>
    <dgm:pt modelId="{FD23A780-EA6F-45CF-B322-665B1469052F}" type="pres">
      <dgm:prSet presAssocID="{5CA54DC9-F767-4067-A629-729703C14D6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8B9228D-FE83-4093-9077-FA7A78897E84}" type="presOf" srcId="{5219C7D4-1DC1-418A-BA38-C3218B79288A}" destId="{9315F8B7-2AF5-4703-87F3-BBA0DD57E954}" srcOrd="0" destOrd="0" presId="urn:microsoft.com/office/officeart/2005/8/layout/hProcess9"/>
    <dgm:cxn modelId="{255BB59D-FA8A-4A2F-87B1-CCEC269C16EB}" type="presOf" srcId="{598C327B-1433-4208-B0BB-47F5B2C34A31}" destId="{2DF5D8F4-1686-4B40-B55C-5603104883F8}" srcOrd="0" destOrd="0" presId="urn:microsoft.com/office/officeart/2005/8/layout/hProcess9"/>
    <dgm:cxn modelId="{D8FEEBA8-77ED-4E8C-96A5-6961B24B2B75}" srcId="{68276553-8915-4656-98C7-A4FBBE6B797A}" destId="{598C327B-1433-4208-B0BB-47F5B2C34A31}" srcOrd="1" destOrd="0" parTransId="{BBC9C94E-535F-4255-9840-21E73516FC4A}" sibTransId="{6FEED2DC-C459-45C0-B6D0-0BA6BA3B82DA}"/>
    <dgm:cxn modelId="{C0A4C66B-BDB1-42A1-9126-A85299EEF236}" type="presOf" srcId="{68276553-8915-4656-98C7-A4FBBE6B797A}" destId="{E99480CF-B300-49CB-BD71-C455D6012280}" srcOrd="0" destOrd="0" presId="urn:microsoft.com/office/officeart/2005/8/layout/hProcess9"/>
    <dgm:cxn modelId="{F76F32AE-7040-4B73-A81B-676595DDC9EF}" type="presOf" srcId="{5CA54DC9-F767-4067-A629-729703C14D69}" destId="{FD23A780-EA6F-45CF-B322-665B1469052F}" srcOrd="0" destOrd="0" presId="urn:microsoft.com/office/officeart/2005/8/layout/hProcess9"/>
    <dgm:cxn modelId="{A61D0948-3B5B-4AEB-855A-23917FB5356B}" srcId="{68276553-8915-4656-98C7-A4FBBE6B797A}" destId="{5CA54DC9-F767-4067-A629-729703C14D69}" srcOrd="2" destOrd="0" parTransId="{9C114408-A361-478A-B510-C8DFE9AF0622}" sibTransId="{BA328B06-B9FA-43FD-9372-DE75E412021E}"/>
    <dgm:cxn modelId="{34948F3A-4E76-4377-82A0-04B15E959F9E}" srcId="{68276553-8915-4656-98C7-A4FBBE6B797A}" destId="{5219C7D4-1DC1-418A-BA38-C3218B79288A}" srcOrd="0" destOrd="0" parTransId="{CDC6FF52-8E53-4141-995E-8CF26E445C6D}" sibTransId="{49A5595C-DA71-4A1C-9CA0-CD17A904F5A2}"/>
    <dgm:cxn modelId="{CC78A2C6-7FB2-4702-AB67-6B5AEE589531}" type="presParOf" srcId="{E99480CF-B300-49CB-BD71-C455D6012280}" destId="{3858D7B8-553E-49DA-91D8-326A54727CB4}" srcOrd="0" destOrd="0" presId="urn:microsoft.com/office/officeart/2005/8/layout/hProcess9"/>
    <dgm:cxn modelId="{AA28FB1E-2B40-4798-9BDA-83EDB14A47E5}" type="presParOf" srcId="{E99480CF-B300-49CB-BD71-C455D6012280}" destId="{E4AA5E6F-2D18-46EE-9134-D84E41278E16}" srcOrd="1" destOrd="0" presId="urn:microsoft.com/office/officeart/2005/8/layout/hProcess9"/>
    <dgm:cxn modelId="{AA52E194-C36C-4D29-86DA-598019DCA2EC}" type="presParOf" srcId="{E4AA5E6F-2D18-46EE-9134-D84E41278E16}" destId="{9315F8B7-2AF5-4703-87F3-BBA0DD57E954}" srcOrd="0" destOrd="0" presId="urn:microsoft.com/office/officeart/2005/8/layout/hProcess9"/>
    <dgm:cxn modelId="{453D0F66-A7C9-4847-8805-1ADAEEF2FEBF}" type="presParOf" srcId="{E4AA5E6F-2D18-46EE-9134-D84E41278E16}" destId="{D4E4B248-C029-4041-995C-A228D3BDFAAD}" srcOrd="1" destOrd="0" presId="urn:microsoft.com/office/officeart/2005/8/layout/hProcess9"/>
    <dgm:cxn modelId="{1F737064-A7BA-4273-9B88-665FBB38F834}" type="presParOf" srcId="{E4AA5E6F-2D18-46EE-9134-D84E41278E16}" destId="{2DF5D8F4-1686-4B40-B55C-5603104883F8}" srcOrd="2" destOrd="0" presId="urn:microsoft.com/office/officeart/2005/8/layout/hProcess9"/>
    <dgm:cxn modelId="{ECAB9628-4987-4F7C-8265-1217AED0AE71}" type="presParOf" srcId="{E4AA5E6F-2D18-46EE-9134-D84E41278E16}" destId="{57233B60-D827-4BFA-AF22-6EC10621B6C8}" srcOrd="3" destOrd="0" presId="urn:microsoft.com/office/officeart/2005/8/layout/hProcess9"/>
    <dgm:cxn modelId="{D51E700A-B3A8-470E-993D-7D80129202FA}" type="presParOf" srcId="{E4AA5E6F-2D18-46EE-9134-D84E41278E16}" destId="{FD23A780-EA6F-45CF-B322-665B1469052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276553-8915-4656-98C7-A4FBBE6B797A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5219C7D4-1DC1-418A-BA38-C3218B79288A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관리자</a:t>
          </a:r>
          <a:endParaRPr lang="ko-KR" altLang="en-US" sz="1200" b="1" dirty="0"/>
        </a:p>
      </dgm:t>
    </dgm:pt>
    <dgm:pt modelId="{CDC6FF52-8E53-4141-995E-8CF26E445C6D}" type="parTrans" cxnId="{34948F3A-4E76-4377-82A0-04B15E959F9E}">
      <dgm:prSet/>
      <dgm:spPr/>
      <dgm:t>
        <a:bodyPr/>
        <a:lstStyle/>
        <a:p>
          <a:pPr latinLnBrk="1"/>
          <a:endParaRPr lang="ko-KR" altLang="en-US" sz="1100"/>
        </a:p>
      </dgm:t>
    </dgm:pt>
    <dgm:pt modelId="{49A5595C-DA71-4A1C-9CA0-CD17A904F5A2}" type="sibTrans" cxnId="{34948F3A-4E76-4377-82A0-04B15E959F9E}">
      <dgm:prSet/>
      <dgm:spPr/>
      <dgm:t>
        <a:bodyPr/>
        <a:lstStyle/>
        <a:p>
          <a:pPr latinLnBrk="1"/>
          <a:endParaRPr lang="ko-KR" altLang="en-US" sz="1100"/>
        </a:p>
      </dgm:t>
    </dgm:pt>
    <dgm:pt modelId="{598C327B-1433-4208-B0BB-47F5B2C34A3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예약확인</a:t>
          </a:r>
          <a:endParaRPr lang="ko-KR" altLang="en-US" sz="1100" dirty="0"/>
        </a:p>
      </dgm:t>
    </dgm:pt>
    <dgm:pt modelId="{BBC9C94E-535F-4255-9840-21E73516FC4A}" type="parTrans" cxnId="{D8FEEBA8-77ED-4E8C-96A5-6961B24B2B75}">
      <dgm:prSet/>
      <dgm:spPr/>
      <dgm:t>
        <a:bodyPr/>
        <a:lstStyle/>
        <a:p>
          <a:pPr latinLnBrk="1"/>
          <a:endParaRPr lang="ko-KR" altLang="en-US" sz="1100"/>
        </a:p>
      </dgm:t>
    </dgm:pt>
    <dgm:pt modelId="{6FEED2DC-C459-45C0-B6D0-0BA6BA3B82DA}" type="sibTrans" cxnId="{D8FEEBA8-77ED-4E8C-96A5-6961B24B2B75}">
      <dgm:prSet/>
      <dgm:spPr/>
      <dgm:t>
        <a:bodyPr/>
        <a:lstStyle/>
        <a:p>
          <a:pPr latinLnBrk="1"/>
          <a:endParaRPr lang="ko-KR" altLang="en-US" sz="1100"/>
        </a:p>
      </dgm:t>
    </dgm:pt>
    <dgm:pt modelId="{5CA54DC9-F767-4067-A629-729703C14D69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/>
            <a:t>예약취소</a:t>
          </a:r>
          <a:endParaRPr lang="ko-KR" altLang="en-US" sz="1100" dirty="0"/>
        </a:p>
      </dgm:t>
    </dgm:pt>
    <dgm:pt modelId="{9C114408-A361-478A-B510-C8DFE9AF0622}" type="parTrans" cxnId="{A61D0948-3B5B-4AEB-855A-23917FB5356B}">
      <dgm:prSet/>
      <dgm:spPr/>
      <dgm:t>
        <a:bodyPr/>
        <a:lstStyle/>
        <a:p>
          <a:pPr latinLnBrk="1"/>
          <a:endParaRPr lang="ko-KR" altLang="en-US" sz="1100"/>
        </a:p>
      </dgm:t>
    </dgm:pt>
    <dgm:pt modelId="{BA328B06-B9FA-43FD-9372-DE75E412021E}" type="sibTrans" cxnId="{A61D0948-3B5B-4AEB-855A-23917FB5356B}">
      <dgm:prSet/>
      <dgm:spPr/>
      <dgm:t>
        <a:bodyPr/>
        <a:lstStyle/>
        <a:p>
          <a:pPr latinLnBrk="1"/>
          <a:endParaRPr lang="ko-KR" altLang="en-US" sz="1100"/>
        </a:p>
      </dgm:t>
    </dgm:pt>
    <dgm:pt modelId="{C28410ED-7C6C-4CBE-9167-E8310D22360C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회원탈퇴</a:t>
          </a:r>
          <a:endParaRPr lang="ko-KR" altLang="en-US" sz="1100" dirty="0"/>
        </a:p>
      </dgm:t>
    </dgm:pt>
    <dgm:pt modelId="{8BA14E2D-C838-4F27-8820-52944DFE08FB}" type="parTrans" cxnId="{772FDFC1-0BDF-4B52-B955-DCF50EC9C009}">
      <dgm:prSet/>
      <dgm:spPr/>
      <dgm:t>
        <a:bodyPr/>
        <a:lstStyle/>
        <a:p>
          <a:pPr latinLnBrk="1"/>
          <a:endParaRPr lang="ko-KR" altLang="en-US" sz="1100"/>
        </a:p>
      </dgm:t>
    </dgm:pt>
    <dgm:pt modelId="{8C83C94E-056D-4CD1-8742-C30473F17CD3}" type="sibTrans" cxnId="{772FDFC1-0BDF-4B52-B955-DCF50EC9C009}">
      <dgm:prSet/>
      <dgm:spPr/>
      <dgm:t>
        <a:bodyPr/>
        <a:lstStyle/>
        <a:p>
          <a:pPr latinLnBrk="1"/>
          <a:endParaRPr lang="ko-KR" altLang="en-US" sz="1100"/>
        </a:p>
      </dgm:t>
    </dgm:pt>
    <dgm:pt modelId="{DA1BF998-E97C-4634-AFB5-C7BBCEC44585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/>
            <a:t>문의답변</a:t>
          </a:r>
          <a:endParaRPr lang="ko-KR" altLang="en-US" sz="1100" dirty="0"/>
        </a:p>
      </dgm:t>
    </dgm:pt>
    <dgm:pt modelId="{433787B3-0256-4460-911F-C702970947C0}" type="parTrans" cxnId="{258AB760-F569-46A2-B1A9-9C02E8B1A782}">
      <dgm:prSet/>
      <dgm:spPr/>
      <dgm:t>
        <a:bodyPr/>
        <a:lstStyle/>
        <a:p>
          <a:pPr latinLnBrk="1"/>
          <a:endParaRPr lang="ko-KR" altLang="en-US" sz="1100"/>
        </a:p>
      </dgm:t>
    </dgm:pt>
    <dgm:pt modelId="{5B38231C-FA54-4CFD-9C3B-14A0A35331C4}" type="sibTrans" cxnId="{258AB760-F569-46A2-B1A9-9C02E8B1A782}">
      <dgm:prSet/>
      <dgm:spPr/>
      <dgm:t>
        <a:bodyPr/>
        <a:lstStyle/>
        <a:p>
          <a:pPr latinLnBrk="1"/>
          <a:endParaRPr lang="ko-KR" altLang="en-US" sz="1100"/>
        </a:p>
      </dgm:t>
    </dgm:pt>
    <dgm:pt modelId="{3C5E6F1C-B5EA-4D81-8597-441C811442E6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예약취소확인</a:t>
          </a:r>
          <a:endParaRPr lang="ko-KR" altLang="en-US" sz="1100" dirty="0"/>
        </a:p>
      </dgm:t>
    </dgm:pt>
    <dgm:pt modelId="{623B297A-B566-4497-AACA-B913C62F0309}" type="parTrans" cxnId="{2F3D8D51-84D2-4C70-A8F7-E18DA8ED825D}">
      <dgm:prSet/>
      <dgm:spPr/>
      <dgm:t>
        <a:bodyPr/>
        <a:lstStyle/>
        <a:p>
          <a:pPr latinLnBrk="1"/>
          <a:endParaRPr lang="ko-KR" altLang="en-US" sz="1100"/>
        </a:p>
      </dgm:t>
    </dgm:pt>
    <dgm:pt modelId="{88B1B87E-1A68-4A1F-A061-4283BE84FC95}" type="sibTrans" cxnId="{2F3D8D51-84D2-4C70-A8F7-E18DA8ED825D}">
      <dgm:prSet/>
      <dgm:spPr/>
      <dgm:t>
        <a:bodyPr/>
        <a:lstStyle/>
        <a:p>
          <a:pPr latinLnBrk="1"/>
          <a:endParaRPr lang="ko-KR" altLang="en-US" sz="1100"/>
        </a:p>
      </dgm:t>
    </dgm:pt>
    <dgm:pt modelId="{D47D92B4-B81C-492B-B6E5-1CA6A9298CB6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/>
            <a:t>답변확인</a:t>
          </a:r>
          <a:endParaRPr lang="ko-KR" altLang="en-US" sz="1100" dirty="0"/>
        </a:p>
      </dgm:t>
    </dgm:pt>
    <dgm:pt modelId="{8C1BDD03-EEE9-49F3-9782-19318C3B106F}" type="parTrans" cxnId="{3EFE1569-4952-4740-B391-604E0B2D4F7E}">
      <dgm:prSet/>
      <dgm:spPr/>
      <dgm:t>
        <a:bodyPr/>
        <a:lstStyle/>
        <a:p>
          <a:pPr latinLnBrk="1"/>
          <a:endParaRPr lang="ko-KR" altLang="en-US" sz="1100"/>
        </a:p>
      </dgm:t>
    </dgm:pt>
    <dgm:pt modelId="{3449FB99-A70E-4497-BED7-971983F88925}" type="sibTrans" cxnId="{3EFE1569-4952-4740-B391-604E0B2D4F7E}">
      <dgm:prSet/>
      <dgm:spPr/>
      <dgm:t>
        <a:bodyPr/>
        <a:lstStyle/>
        <a:p>
          <a:pPr latinLnBrk="1"/>
          <a:endParaRPr lang="ko-KR" altLang="en-US" sz="1100"/>
        </a:p>
      </dgm:t>
    </dgm:pt>
    <dgm:pt modelId="{E99480CF-B300-49CB-BD71-C455D6012280}" type="pres">
      <dgm:prSet presAssocID="{68276553-8915-4656-98C7-A4FBBE6B797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58D7B8-553E-49DA-91D8-326A54727CB4}" type="pres">
      <dgm:prSet presAssocID="{68276553-8915-4656-98C7-A4FBBE6B797A}" presName="arrow" presStyleLbl="bgShp" presStyleIdx="0" presStyleCnt="1"/>
      <dgm:spPr>
        <a:blipFill rotWithShape="0">
          <a:blip xmlns:r="http://schemas.openxmlformats.org/officeDocument/2006/relationships" r:embed="rId1">
            <a:duotone>
              <a:schemeClr val="dk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E4AA5E6F-2D18-46EE-9134-D84E41278E16}" type="pres">
      <dgm:prSet presAssocID="{68276553-8915-4656-98C7-A4FBBE6B797A}" presName="linearProcess" presStyleCnt="0"/>
      <dgm:spPr/>
      <dgm:t>
        <a:bodyPr/>
        <a:lstStyle/>
        <a:p>
          <a:pPr latinLnBrk="1"/>
          <a:endParaRPr lang="ko-KR" altLang="en-US"/>
        </a:p>
      </dgm:t>
    </dgm:pt>
    <dgm:pt modelId="{9315F8B7-2AF5-4703-87F3-BBA0DD57E954}" type="pres">
      <dgm:prSet presAssocID="{5219C7D4-1DC1-418A-BA38-C3218B79288A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E4B248-C029-4041-995C-A228D3BDFAAD}" type="pres">
      <dgm:prSet presAssocID="{49A5595C-DA71-4A1C-9CA0-CD17A904F5A2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2DF5D8F4-1686-4B40-B55C-5603104883F8}" type="pres">
      <dgm:prSet presAssocID="{598C327B-1433-4208-B0BB-47F5B2C34A31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233B60-D827-4BFA-AF22-6EC10621B6C8}" type="pres">
      <dgm:prSet presAssocID="{6FEED2DC-C459-45C0-B6D0-0BA6BA3B82DA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FD23A780-EA6F-45CF-B322-665B1469052F}" type="pres">
      <dgm:prSet presAssocID="{5CA54DC9-F767-4067-A629-729703C14D69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9FEDE9-1CD3-45EE-A12F-9C9E056F1AAB}" type="pres">
      <dgm:prSet presAssocID="{BA328B06-B9FA-43FD-9372-DE75E412021E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5E0F0336-9A69-48B4-9E32-1FDB32058194}" type="pres">
      <dgm:prSet presAssocID="{DA1BF998-E97C-4634-AFB5-C7BBCEC44585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F1C5DC-2300-4C02-AD07-19987A893990}" type="pres">
      <dgm:prSet presAssocID="{5B38231C-FA54-4CFD-9C3B-14A0A35331C4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6F004842-256C-4254-835F-3185323748D8}" type="pres">
      <dgm:prSet presAssocID="{3C5E6F1C-B5EA-4D81-8597-441C811442E6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C0BF6B-66B7-403F-90BC-9B051391D301}" type="pres">
      <dgm:prSet presAssocID="{88B1B87E-1A68-4A1F-A061-4283BE84FC95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4B505A06-A019-4A23-84D5-DD2B7DA9842C}" type="pres">
      <dgm:prSet presAssocID="{D47D92B4-B81C-492B-B6E5-1CA6A9298CB6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50FFEA-5096-4E36-81A1-31F5C46041E4}" type="pres">
      <dgm:prSet presAssocID="{3449FB99-A70E-4497-BED7-971983F88925}" presName="sibTrans" presStyleCnt="0"/>
      <dgm:spPr/>
      <dgm:t>
        <a:bodyPr/>
        <a:lstStyle/>
        <a:p>
          <a:pPr latinLnBrk="1"/>
          <a:endParaRPr lang="ko-KR" altLang="en-US"/>
        </a:p>
      </dgm:t>
    </dgm:pt>
    <dgm:pt modelId="{9EE89EE6-9FC5-44E6-8D8A-798109235124}" type="pres">
      <dgm:prSet presAssocID="{C28410ED-7C6C-4CBE-9167-E8310D22360C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AB3880E-547E-423B-822E-93D5CDA3F4D6}" type="presOf" srcId="{3C5E6F1C-B5EA-4D81-8597-441C811442E6}" destId="{6F004842-256C-4254-835F-3185323748D8}" srcOrd="0" destOrd="0" presId="urn:microsoft.com/office/officeart/2005/8/layout/hProcess9"/>
    <dgm:cxn modelId="{A61D0948-3B5B-4AEB-855A-23917FB5356B}" srcId="{68276553-8915-4656-98C7-A4FBBE6B797A}" destId="{5CA54DC9-F767-4067-A629-729703C14D69}" srcOrd="2" destOrd="0" parTransId="{9C114408-A361-478A-B510-C8DFE9AF0622}" sibTransId="{BA328B06-B9FA-43FD-9372-DE75E412021E}"/>
    <dgm:cxn modelId="{F76F32AE-7040-4B73-A81B-676595DDC9EF}" type="presOf" srcId="{5CA54DC9-F767-4067-A629-729703C14D69}" destId="{FD23A780-EA6F-45CF-B322-665B1469052F}" srcOrd="0" destOrd="0" presId="urn:microsoft.com/office/officeart/2005/8/layout/hProcess9"/>
    <dgm:cxn modelId="{6F4F31F8-EAC2-4309-9B1A-CB7015D45F29}" type="presOf" srcId="{C28410ED-7C6C-4CBE-9167-E8310D22360C}" destId="{9EE89EE6-9FC5-44E6-8D8A-798109235124}" srcOrd="0" destOrd="0" presId="urn:microsoft.com/office/officeart/2005/8/layout/hProcess9"/>
    <dgm:cxn modelId="{2F3D8D51-84D2-4C70-A8F7-E18DA8ED825D}" srcId="{68276553-8915-4656-98C7-A4FBBE6B797A}" destId="{3C5E6F1C-B5EA-4D81-8597-441C811442E6}" srcOrd="4" destOrd="0" parTransId="{623B297A-B566-4497-AACA-B913C62F0309}" sibTransId="{88B1B87E-1A68-4A1F-A061-4283BE84FC95}"/>
    <dgm:cxn modelId="{B4186914-3A3D-4E11-A1C2-7D28AB0DBB45}" type="presOf" srcId="{D47D92B4-B81C-492B-B6E5-1CA6A9298CB6}" destId="{4B505A06-A019-4A23-84D5-DD2B7DA9842C}" srcOrd="0" destOrd="0" presId="urn:microsoft.com/office/officeart/2005/8/layout/hProcess9"/>
    <dgm:cxn modelId="{EB7F9761-6889-4CF7-975D-CFFF3C12B82E}" type="presOf" srcId="{DA1BF998-E97C-4634-AFB5-C7BBCEC44585}" destId="{5E0F0336-9A69-48B4-9E32-1FDB32058194}" srcOrd="0" destOrd="0" presId="urn:microsoft.com/office/officeart/2005/8/layout/hProcess9"/>
    <dgm:cxn modelId="{772FDFC1-0BDF-4B52-B955-DCF50EC9C009}" srcId="{68276553-8915-4656-98C7-A4FBBE6B797A}" destId="{C28410ED-7C6C-4CBE-9167-E8310D22360C}" srcOrd="6" destOrd="0" parTransId="{8BA14E2D-C838-4F27-8820-52944DFE08FB}" sibTransId="{8C83C94E-056D-4CD1-8742-C30473F17CD3}"/>
    <dgm:cxn modelId="{D8FEEBA8-77ED-4E8C-96A5-6961B24B2B75}" srcId="{68276553-8915-4656-98C7-A4FBBE6B797A}" destId="{598C327B-1433-4208-B0BB-47F5B2C34A31}" srcOrd="1" destOrd="0" parTransId="{BBC9C94E-535F-4255-9840-21E73516FC4A}" sibTransId="{6FEED2DC-C459-45C0-B6D0-0BA6BA3B82DA}"/>
    <dgm:cxn modelId="{58B9228D-FE83-4093-9077-FA7A78897E84}" type="presOf" srcId="{5219C7D4-1DC1-418A-BA38-C3218B79288A}" destId="{9315F8B7-2AF5-4703-87F3-BBA0DD57E954}" srcOrd="0" destOrd="0" presId="urn:microsoft.com/office/officeart/2005/8/layout/hProcess9"/>
    <dgm:cxn modelId="{3EFE1569-4952-4740-B391-604E0B2D4F7E}" srcId="{68276553-8915-4656-98C7-A4FBBE6B797A}" destId="{D47D92B4-B81C-492B-B6E5-1CA6A9298CB6}" srcOrd="5" destOrd="0" parTransId="{8C1BDD03-EEE9-49F3-9782-19318C3B106F}" sibTransId="{3449FB99-A70E-4497-BED7-971983F88925}"/>
    <dgm:cxn modelId="{258AB760-F569-46A2-B1A9-9C02E8B1A782}" srcId="{68276553-8915-4656-98C7-A4FBBE6B797A}" destId="{DA1BF998-E97C-4634-AFB5-C7BBCEC44585}" srcOrd="3" destOrd="0" parTransId="{433787B3-0256-4460-911F-C702970947C0}" sibTransId="{5B38231C-FA54-4CFD-9C3B-14A0A35331C4}"/>
    <dgm:cxn modelId="{34948F3A-4E76-4377-82A0-04B15E959F9E}" srcId="{68276553-8915-4656-98C7-A4FBBE6B797A}" destId="{5219C7D4-1DC1-418A-BA38-C3218B79288A}" srcOrd="0" destOrd="0" parTransId="{CDC6FF52-8E53-4141-995E-8CF26E445C6D}" sibTransId="{49A5595C-DA71-4A1C-9CA0-CD17A904F5A2}"/>
    <dgm:cxn modelId="{255BB59D-FA8A-4A2F-87B1-CCEC269C16EB}" type="presOf" srcId="{598C327B-1433-4208-B0BB-47F5B2C34A31}" destId="{2DF5D8F4-1686-4B40-B55C-5603104883F8}" srcOrd="0" destOrd="0" presId="urn:microsoft.com/office/officeart/2005/8/layout/hProcess9"/>
    <dgm:cxn modelId="{C0A4C66B-BDB1-42A1-9126-A85299EEF236}" type="presOf" srcId="{68276553-8915-4656-98C7-A4FBBE6B797A}" destId="{E99480CF-B300-49CB-BD71-C455D6012280}" srcOrd="0" destOrd="0" presId="urn:microsoft.com/office/officeart/2005/8/layout/hProcess9"/>
    <dgm:cxn modelId="{CC78A2C6-7FB2-4702-AB67-6B5AEE589531}" type="presParOf" srcId="{E99480CF-B300-49CB-BD71-C455D6012280}" destId="{3858D7B8-553E-49DA-91D8-326A54727CB4}" srcOrd="0" destOrd="0" presId="urn:microsoft.com/office/officeart/2005/8/layout/hProcess9"/>
    <dgm:cxn modelId="{AA28FB1E-2B40-4798-9BDA-83EDB14A47E5}" type="presParOf" srcId="{E99480CF-B300-49CB-BD71-C455D6012280}" destId="{E4AA5E6F-2D18-46EE-9134-D84E41278E16}" srcOrd="1" destOrd="0" presId="urn:microsoft.com/office/officeart/2005/8/layout/hProcess9"/>
    <dgm:cxn modelId="{AA52E194-C36C-4D29-86DA-598019DCA2EC}" type="presParOf" srcId="{E4AA5E6F-2D18-46EE-9134-D84E41278E16}" destId="{9315F8B7-2AF5-4703-87F3-BBA0DD57E954}" srcOrd="0" destOrd="0" presId="urn:microsoft.com/office/officeart/2005/8/layout/hProcess9"/>
    <dgm:cxn modelId="{453D0F66-A7C9-4847-8805-1ADAEEF2FEBF}" type="presParOf" srcId="{E4AA5E6F-2D18-46EE-9134-D84E41278E16}" destId="{D4E4B248-C029-4041-995C-A228D3BDFAAD}" srcOrd="1" destOrd="0" presId="urn:microsoft.com/office/officeart/2005/8/layout/hProcess9"/>
    <dgm:cxn modelId="{1F737064-A7BA-4273-9B88-665FBB38F834}" type="presParOf" srcId="{E4AA5E6F-2D18-46EE-9134-D84E41278E16}" destId="{2DF5D8F4-1686-4B40-B55C-5603104883F8}" srcOrd="2" destOrd="0" presId="urn:microsoft.com/office/officeart/2005/8/layout/hProcess9"/>
    <dgm:cxn modelId="{ECAB9628-4987-4F7C-8265-1217AED0AE71}" type="presParOf" srcId="{E4AA5E6F-2D18-46EE-9134-D84E41278E16}" destId="{57233B60-D827-4BFA-AF22-6EC10621B6C8}" srcOrd="3" destOrd="0" presId="urn:microsoft.com/office/officeart/2005/8/layout/hProcess9"/>
    <dgm:cxn modelId="{D51E700A-B3A8-470E-993D-7D80129202FA}" type="presParOf" srcId="{E4AA5E6F-2D18-46EE-9134-D84E41278E16}" destId="{FD23A780-EA6F-45CF-B322-665B1469052F}" srcOrd="4" destOrd="0" presId="urn:microsoft.com/office/officeart/2005/8/layout/hProcess9"/>
    <dgm:cxn modelId="{6B985E57-19FD-4B38-B860-3592E0971AEB}" type="presParOf" srcId="{E4AA5E6F-2D18-46EE-9134-D84E41278E16}" destId="{009FEDE9-1CD3-45EE-A12F-9C9E056F1AAB}" srcOrd="5" destOrd="0" presId="urn:microsoft.com/office/officeart/2005/8/layout/hProcess9"/>
    <dgm:cxn modelId="{B87C40DC-8362-40DC-8C95-4D9158EA595F}" type="presParOf" srcId="{E4AA5E6F-2D18-46EE-9134-D84E41278E16}" destId="{5E0F0336-9A69-48B4-9E32-1FDB32058194}" srcOrd="6" destOrd="0" presId="urn:microsoft.com/office/officeart/2005/8/layout/hProcess9"/>
    <dgm:cxn modelId="{0E3E2570-68A3-4683-B098-D1094846F832}" type="presParOf" srcId="{E4AA5E6F-2D18-46EE-9134-D84E41278E16}" destId="{3CF1C5DC-2300-4C02-AD07-19987A893990}" srcOrd="7" destOrd="0" presId="urn:microsoft.com/office/officeart/2005/8/layout/hProcess9"/>
    <dgm:cxn modelId="{5BD51F8B-73E7-4F48-85DD-E5754E2543AE}" type="presParOf" srcId="{E4AA5E6F-2D18-46EE-9134-D84E41278E16}" destId="{6F004842-256C-4254-835F-3185323748D8}" srcOrd="8" destOrd="0" presId="urn:microsoft.com/office/officeart/2005/8/layout/hProcess9"/>
    <dgm:cxn modelId="{D9DB3993-110E-4109-A71B-AEB8E5DD2D34}" type="presParOf" srcId="{E4AA5E6F-2D18-46EE-9134-D84E41278E16}" destId="{4CC0BF6B-66B7-403F-90BC-9B051391D301}" srcOrd="9" destOrd="0" presId="urn:microsoft.com/office/officeart/2005/8/layout/hProcess9"/>
    <dgm:cxn modelId="{D74315DA-28F3-4072-8301-4209B1AEF00A}" type="presParOf" srcId="{E4AA5E6F-2D18-46EE-9134-D84E41278E16}" destId="{4B505A06-A019-4A23-84D5-DD2B7DA9842C}" srcOrd="10" destOrd="0" presId="urn:microsoft.com/office/officeart/2005/8/layout/hProcess9"/>
    <dgm:cxn modelId="{747BFDDA-9267-4085-BF50-72A858566480}" type="presParOf" srcId="{E4AA5E6F-2D18-46EE-9134-D84E41278E16}" destId="{6F50FFEA-5096-4E36-81A1-31F5C46041E4}" srcOrd="11" destOrd="0" presId="urn:microsoft.com/office/officeart/2005/8/layout/hProcess9"/>
    <dgm:cxn modelId="{E7CD4E89-E756-424E-B41D-7F841FF7C031}" type="presParOf" srcId="{E4AA5E6F-2D18-46EE-9134-D84E41278E16}" destId="{9EE89EE6-9FC5-44E6-8D8A-79810923512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276553-8915-4656-98C7-A4FBBE6B797A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</dgm:pt>
    <dgm:pt modelId="{5219C7D4-1DC1-418A-BA38-C3218B79288A}">
      <dgm:prSet phldrT="[텍스트]" custT="1"/>
      <dgm:spPr/>
      <dgm:t>
        <a:bodyPr/>
        <a:lstStyle/>
        <a:p>
          <a:pPr latinLnBrk="1"/>
          <a:r>
            <a:rPr lang="ko-KR" altLang="en-US" sz="1200" b="1" dirty="0" err="1" smtClean="0"/>
            <a:t>마이페이지</a:t>
          </a:r>
          <a:endParaRPr lang="ko-KR" altLang="en-US" sz="1200" b="1" dirty="0"/>
        </a:p>
      </dgm:t>
    </dgm:pt>
    <dgm:pt modelId="{CDC6FF52-8E53-4141-995E-8CF26E445C6D}" type="parTrans" cxnId="{34948F3A-4E76-4377-82A0-04B15E959F9E}">
      <dgm:prSet/>
      <dgm:spPr/>
      <dgm:t>
        <a:bodyPr/>
        <a:lstStyle/>
        <a:p>
          <a:pPr latinLnBrk="1"/>
          <a:endParaRPr lang="ko-KR" altLang="en-US" sz="1200"/>
        </a:p>
      </dgm:t>
    </dgm:pt>
    <dgm:pt modelId="{49A5595C-DA71-4A1C-9CA0-CD17A904F5A2}" type="sibTrans" cxnId="{34948F3A-4E76-4377-82A0-04B15E959F9E}">
      <dgm:prSet/>
      <dgm:spPr/>
      <dgm:t>
        <a:bodyPr/>
        <a:lstStyle/>
        <a:p>
          <a:pPr latinLnBrk="1"/>
          <a:endParaRPr lang="ko-KR" altLang="en-US" sz="1200"/>
        </a:p>
      </dgm:t>
    </dgm:pt>
    <dgm:pt modelId="{598C327B-1433-4208-B0BB-47F5B2C34A31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/>
            <a:t>회원수정</a:t>
          </a:r>
          <a:endParaRPr lang="ko-KR" altLang="en-US" sz="1100" dirty="0"/>
        </a:p>
      </dgm:t>
    </dgm:pt>
    <dgm:pt modelId="{BBC9C94E-535F-4255-9840-21E73516FC4A}" type="parTrans" cxnId="{D8FEEBA8-77ED-4E8C-96A5-6961B24B2B75}">
      <dgm:prSet/>
      <dgm:spPr/>
      <dgm:t>
        <a:bodyPr/>
        <a:lstStyle/>
        <a:p>
          <a:pPr latinLnBrk="1"/>
          <a:endParaRPr lang="ko-KR" altLang="en-US" sz="1200"/>
        </a:p>
      </dgm:t>
    </dgm:pt>
    <dgm:pt modelId="{6FEED2DC-C459-45C0-B6D0-0BA6BA3B82DA}" type="sibTrans" cxnId="{D8FEEBA8-77ED-4E8C-96A5-6961B24B2B75}">
      <dgm:prSet/>
      <dgm:spPr/>
      <dgm:t>
        <a:bodyPr/>
        <a:lstStyle/>
        <a:p>
          <a:pPr latinLnBrk="1"/>
          <a:endParaRPr lang="ko-KR" altLang="en-US" sz="1200"/>
        </a:p>
      </dgm:t>
    </dgm:pt>
    <dgm:pt modelId="{5CA54DC9-F767-4067-A629-729703C14D69}">
      <dgm:prSet phldrT="[텍스트]" custT="1"/>
      <dgm:spPr/>
      <dgm:t>
        <a:bodyPr/>
        <a:lstStyle/>
        <a:p>
          <a:pPr latinLnBrk="1"/>
          <a:r>
            <a:rPr lang="en-US" altLang="ko-KR" sz="1100" dirty="0" smtClean="0"/>
            <a:t>1:1</a:t>
          </a:r>
          <a:r>
            <a:rPr lang="ko-KR" altLang="en-US" sz="1100" dirty="0" smtClean="0"/>
            <a:t>문의</a:t>
          </a:r>
          <a:r>
            <a:rPr lang="en-US" altLang="ko-KR" sz="1100" dirty="0" smtClean="0"/>
            <a:t>	</a:t>
          </a:r>
          <a:endParaRPr lang="ko-KR" altLang="en-US" sz="1100" dirty="0"/>
        </a:p>
      </dgm:t>
    </dgm:pt>
    <dgm:pt modelId="{9C114408-A361-478A-B510-C8DFE9AF0622}" type="parTrans" cxnId="{A61D0948-3B5B-4AEB-855A-23917FB5356B}">
      <dgm:prSet/>
      <dgm:spPr/>
      <dgm:t>
        <a:bodyPr/>
        <a:lstStyle/>
        <a:p>
          <a:pPr latinLnBrk="1"/>
          <a:endParaRPr lang="ko-KR" altLang="en-US" sz="1200"/>
        </a:p>
      </dgm:t>
    </dgm:pt>
    <dgm:pt modelId="{BA328B06-B9FA-43FD-9372-DE75E412021E}" type="sibTrans" cxnId="{A61D0948-3B5B-4AEB-855A-23917FB5356B}">
      <dgm:prSet/>
      <dgm:spPr/>
      <dgm:t>
        <a:bodyPr/>
        <a:lstStyle/>
        <a:p>
          <a:pPr latinLnBrk="1"/>
          <a:endParaRPr lang="ko-KR" altLang="en-US" sz="1200"/>
        </a:p>
      </dgm:t>
    </dgm:pt>
    <dgm:pt modelId="{64BCF393-8FD5-4AFE-9366-0518CBACACC6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/>
            <a:t>관심리스트</a:t>
          </a:r>
          <a:endParaRPr lang="ko-KR" altLang="en-US" sz="1100" dirty="0"/>
        </a:p>
      </dgm:t>
    </dgm:pt>
    <dgm:pt modelId="{ADD9E825-EFC8-49EB-91A2-BC0D089FAEF6}" type="parTrans" cxnId="{F14205B0-E1F9-43B8-890C-26F8D3C0F8F2}">
      <dgm:prSet/>
      <dgm:spPr/>
      <dgm:t>
        <a:bodyPr/>
        <a:lstStyle/>
        <a:p>
          <a:pPr latinLnBrk="1"/>
          <a:endParaRPr lang="ko-KR" altLang="en-US" sz="1200"/>
        </a:p>
      </dgm:t>
    </dgm:pt>
    <dgm:pt modelId="{74702E0C-269D-4324-81E5-C65242C6EB61}" type="sibTrans" cxnId="{F14205B0-E1F9-43B8-890C-26F8D3C0F8F2}">
      <dgm:prSet/>
      <dgm:spPr/>
      <dgm:t>
        <a:bodyPr/>
        <a:lstStyle/>
        <a:p>
          <a:pPr latinLnBrk="1"/>
          <a:endParaRPr lang="ko-KR" altLang="en-US" sz="1200"/>
        </a:p>
      </dgm:t>
    </dgm:pt>
    <dgm:pt modelId="{2D4E8D68-39F6-4387-8F5B-8100AC34077E}">
      <dgm:prSet phldrT="[텍스트]" custT="1"/>
      <dgm:spPr/>
      <dgm:t>
        <a:bodyPr/>
        <a:lstStyle/>
        <a:p>
          <a:pPr latinLnBrk="1"/>
          <a:r>
            <a:rPr lang="ko-KR" altLang="en-US" sz="1100" dirty="0" err="1" smtClean="0"/>
            <a:t>리뷰작성</a:t>
          </a:r>
          <a:endParaRPr lang="ko-KR" altLang="en-US" sz="1100" dirty="0"/>
        </a:p>
      </dgm:t>
    </dgm:pt>
    <dgm:pt modelId="{E292F476-134D-46A2-91B7-45A5067F4208}" type="parTrans" cxnId="{4E391C11-3516-495A-81BD-3590A6378FBE}">
      <dgm:prSet/>
      <dgm:spPr/>
      <dgm:t>
        <a:bodyPr/>
        <a:lstStyle/>
        <a:p>
          <a:pPr latinLnBrk="1"/>
          <a:endParaRPr lang="ko-KR" altLang="en-US" sz="1200"/>
        </a:p>
      </dgm:t>
    </dgm:pt>
    <dgm:pt modelId="{86E20636-0429-4A71-9C9E-89D600E279F8}" type="sibTrans" cxnId="{4E391C11-3516-495A-81BD-3590A6378FBE}">
      <dgm:prSet/>
      <dgm:spPr/>
      <dgm:t>
        <a:bodyPr/>
        <a:lstStyle/>
        <a:p>
          <a:pPr latinLnBrk="1"/>
          <a:endParaRPr lang="ko-KR" altLang="en-US" sz="1200"/>
        </a:p>
      </dgm:t>
    </dgm:pt>
    <dgm:pt modelId="{E99480CF-B300-49CB-BD71-C455D6012280}" type="pres">
      <dgm:prSet presAssocID="{68276553-8915-4656-98C7-A4FBBE6B797A}" presName="CompostProcess" presStyleCnt="0">
        <dgm:presLayoutVars>
          <dgm:dir/>
          <dgm:resizeHandles val="exact"/>
        </dgm:presLayoutVars>
      </dgm:prSet>
      <dgm:spPr/>
    </dgm:pt>
    <dgm:pt modelId="{3858D7B8-553E-49DA-91D8-326A54727CB4}" type="pres">
      <dgm:prSet presAssocID="{68276553-8915-4656-98C7-A4FBBE6B797A}" presName="arrow" presStyleLbl="bgShp" presStyleIdx="0" presStyleCnt="1"/>
      <dgm:spPr/>
    </dgm:pt>
    <dgm:pt modelId="{E4AA5E6F-2D18-46EE-9134-D84E41278E16}" type="pres">
      <dgm:prSet presAssocID="{68276553-8915-4656-98C7-A4FBBE6B797A}" presName="linearProcess" presStyleCnt="0"/>
      <dgm:spPr/>
    </dgm:pt>
    <dgm:pt modelId="{9315F8B7-2AF5-4703-87F3-BBA0DD57E954}" type="pres">
      <dgm:prSet presAssocID="{5219C7D4-1DC1-418A-BA38-C3218B79288A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E4B248-C029-4041-995C-A228D3BDFAAD}" type="pres">
      <dgm:prSet presAssocID="{49A5595C-DA71-4A1C-9CA0-CD17A904F5A2}" presName="sibTrans" presStyleCnt="0"/>
      <dgm:spPr/>
    </dgm:pt>
    <dgm:pt modelId="{2DF5D8F4-1686-4B40-B55C-5603104883F8}" type="pres">
      <dgm:prSet presAssocID="{598C327B-1433-4208-B0BB-47F5B2C34A3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233B60-D827-4BFA-AF22-6EC10621B6C8}" type="pres">
      <dgm:prSet presAssocID="{6FEED2DC-C459-45C0-B6D0-0BA6BA3B82DA}" presName="sibTrans" presStyleCnt="0"/>
      <dgm:spPr/>
    </dgm:pt>
    <dgm:pt modelId="{FD23A780-EA6F-45CF-B322-665B1469052F}" type="pres">
      <dgm:prSet presAssocID="{5CA54DC9-F767-4067-A629-729703C14D6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810C20-7EC7-4DFA-BA79-C66C7835F7AC}" type="pres">
      <dgm:prSet presAssocID="{BA328B06-B9FA-43FD-9372-DE75E412021E}" presName="sibTrans" presStyleCnt="0"/>
      <dgm:spPr/>
    </dgm:pt>
    <dgm:pt modelId="{B8E0AFE8-D37D-4499-951F-F46D1633EE2E}" type="pres">
      <dgm:prSet presAssocID="{2D4E8D68-39F6-4387-8F5B-8100AC34077E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00FB4B-6A4B-4B2A-AB06-B1DFFE83319B}" type="pres">
      <dgm:prSet presAssocID="{86E20636-0429-4A71-9C9E-89D600E279F8}" presName="sibTrans" presStyleCnt="0"/>
      <dgm:spPr/>
    </dgm:pt>
    <dgm:pt modelId="{03E7E748-78A8-4CD0-92F0-CC4AF9F44ADB}" type="pres">
      <dgm:prSet presAssocID="{64BCF393-8FD5-4AFE-9366-0518CBACACC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76F32AE-7040-4B73-A81B-676595DDC9EF}" type="presOf" srcId="{5CA54DC9-F767-4067-A629-729703C14D69}" destId="{FD23A780-EA6F-45CF-B322-665B1469052F}" srcOrd="0" destOrd="0" presId="urn:microsoft.com/office/officeart/2005/8/layout/hProcess9"/>
    <dgm:cxn modelId="{C0A4C66B-BDB1-42A1-9126-A85299EEF236}" type="presOf" srcId="{68276553-8915-4656-98C7-A4FBBE6B797A}" destId="{E99480CF-B300-49CB-BD71-C455D6012280}" srcOrd="0" destOrd="0" presId="urn:microsoft.com/office/officeart/2005/8/layout/hProcess9"/>
    <dgm:cxn modelId="{EFD02494-C467-407C-8EA5-A0F914130985}" type="presOf" srcId="{2D4E8D68-39F6-4387-8F5B-8100AC34077E}" destId="{B8E0AFE8-D37D-4499-951F-F46D1633EE2E}" srcOrd="0" destOrd="0" presId="urn:microsoft.com/office/officeart/2005/8/layout/hProcess9"/>
    <dgm:cxn modelId="{58B9228D-FE83-4093-9077-FA7A78897E84}" type="presOf" srcId="{5219C7D4-1DC1-418A-BA38-C3218B79288A}" destId="{9315F8B7-2AF5-4703-87F3-BBA0DD57E954}" srcOrd="0" destOrd="0" presId="urn:microsoft.com/office/officeart/2005/8/layout/hProcess9"/>
    <dgm:cxn modelId="{F55F1023-6DBB-4A9C-B2BB-D5CE97A3BAF3}" type="presOf" srcId="{64BCF393-8FD5-4AFE-9366-0518CBACACC6}" destId="{03E7E748-78A8-4CD0-92F0-CC4AF9F44ADB}" srcOrd="0" destOrd="0" presId="urn:microsoft.com/office/officeart/2005/8/layout/hProcess9"/>
    <dgm:cxn modelId="{255BB59D-FA8A-4A2F-87B1-CCEC269C16EB}" type="presOf" srcId="{598C327B-1433-4208-B0BB-47F5B2C34A31}" destId="{2DF5D8F4-1686-4B40-B55C-5603104883F8}" srcOrd="0" destOrd="0" presId="urn:microsoft.com/office/officeart/2005/8/layout/hProcess9"/>
    <dgm:cxn modelId="{D8FEEBA8-77ED-4E8C-96A5-6961B24B2B75}" srcId="{68276553-8915-4656-98C7-A4FBBE6B797A}" destId="{598C327B-1433-4208-B0BB-47F5B2C34A31}" srcOrd="1" destOrd="0" parTransId="{BBC9C94E-535F-4255-9840-21E73516FC4A}" sibTransId="{6FEED2DC-C459-45C0-B6D0-0BA6BA3B82DA}"/>
    <dgm:cxn modelId="{F14205B0-E1F9-43B8-890C-26F8D3C0F8F2}" srcId="{68276553-8915-4656-98C7-A4FBBE6B797A}" destId="{64BCF393-8FD5-4AFE-9366-0518CBACACC6}" srcOrd="4" destOrd="0" parTransId="{ADD9E825-EFC8-49EB-91A2-BC0D089FAEF6}" sibTransId="{74702E0C-269D-4324-81E5-C65242C6EB61}"/>
    <dgm:cxn modelId="{34948F3A-4E76-4377-82A0-04B15E959F9E}" srcId="{68276553-8915-4656-98C7-A4FBBE6B797A}" destId="{5219C7D4-1DC1-418A-BA38-C3218B79288A}" srcOrd="0" destOrd="0" parTransId="{CDC6FF52-8E53-4141-995E-8CF26E445C6D}" sibTransId="{49A5595C-DA71-4A1C-9CA0-CD17A904F5A2}"/>
    <dgm:cxn modelId="{4E391C11-3516-495A-81BD-3590A6378FBE}" srcId="{68276553-8915-4656-98C7-A4FBBE6B797A}" destId="{2D4E8D68-39F6-4387-8F5B-8100AC34077E}" srcOrd="3" destOrd="0" parTransId="{E292F476-134D-46A2-91B7-45A5067F4208}" sibTransId="{86E20636-0429-4A71-9C9E-89D600E279F8}"/>
    <dgm:cxn modelId="{A61D0948-3B5B-4AEB-855A-23917FB5356B}" srcId="{68276553-8915-4656-98C7-A4FBBE6B797A}" destId="{5CA54DC9-F767-4067-A629-729703C14D69}" srcOrd="2" destOrd="0" parTransId="{9C114408-A361-478A-B510-C8DFE9AF0622}" sibTransId="{BA328B06-B9FA-43FD-9372-DE75E412021E}"/>
    <dgm:cxn modelId="{CC78A2C6-7FB2-4702-AB67-6B5AEE589531}" type="presParOf" srcId="{E99480CF-B300-49CB-BD71-C455D6012280}" destId="{3858D7B8-553E-49DA-91D8-326A54727CB4}" srcOrd="0" destOrd="0" presId="urn:microsoft.com/office/officeart/2005/8/layout/hProcess9"/>
    <dgm:cxn modelId="{AA28FB1E-2B40-4798-9BDA-83EDB14A47E5}" type="presParOf" srcId="{E99480CF-B300-49CB-BD71-C455D6012280}" destId="{E4AA5E6F-2D18-46EE-9134-D84E41278E16}" srcOrd="1" destOrd="0" presId="urn:microsoft.com/office/officeart/2005/8/layout/hProcess9"/>
    <dgm:cxn modelId="{AA52E194-C36C-4D29-86DA-598019DCA2EC}" type="presParOf" srcId="{E4AA5E6F-2D18-46EE-9134-D84E41278E16}" destId="{9315F8B7-2AF5-4703-87F3-BBA0DD57E954}" srcOrd="0" destOrd="0" presId="urn:microsoft.com/office/officeart/2005/8/layout/hProcess9"/>
    <dgm:cxn modelId="{453D0F66-A7C9-4847-8805-1ADAEEF2FEBF}" type="presParOf" srcId="{E4AA5E6F-2D18-46EE-9134-D84E41278E16}" destId="{D4E4B248-C029-4041-995C-A228D3BDFAAD}" srcOrd="1" destOrd="0" presId="urn:microsoft.com/office/officeart/2005/8/layout/hProcess9"/>
    <dgm:cxn modelId="{1F737064-A7BA-4273-9B88-665FBB38F834}" type="presParOf" srcId="{E4AA5E6F-2D18-46EE-9134-D84E41278E16}" destId="{2DF5D8F4-1686-4B40-B55C-5603104883F8}" srcOrd="2" destOrd="0" presId="urn:microsoft.com/office/officeart/2005/8/layout/hProcess9"/>
    <dgm:cxn modelId="{ECAB9628-4987-4F7C-8265-1217AED0AE71}" type="presParOf" srcId="{E4AA5E6F-2D18-46EE-9134-D84E41278E16}" destId="{57233B60-D827-4BFA-AF22-6EC10621B6C8}" srcOrd="3" destOrd="0" presId="urn:microsoft.com/office/officeart/2005/8/layout/hProcess9"/>
    <dgm:cxn modelId="{D51E700A-B3A8-470E-993D-7D80129202FA}" type="presParOf" srcId="{E4AA5E6F-2D18-46EE-9134-D84E41278E16}" destId="{FD23A780-EA6F-45CF-B322-665B1469052F}" srcOrd="4" destOrd="0" presId="urn:microsoft.com/office/officeart/2005/8/layout/hProcess9"/>
    <dgm:cxn modelId="{CCF72D41-A982-466C-9997-FBB2488AB6A2}" type="presParOf" srcId="{E4AA5E6F-2D18-46EE-9134-D84E41278E16}" destId="{13810C20-7EC7-4DFA-BA79-C66C7835F7AC}" srcOrd="5" destOrd="0" presId="urn:microsoft.com/office/officeart/2005/8/layout/hProcess9"/>
    <dgm:cxn modelId="{2B897387-46D9-4CE1-AB85-2E98E21E15CF}" type="presParOf" srcId="{E4AA5E6F-2D18-46EE-9134-D84E41278E16}" destId="{B8E0AFE8-D37D-4499-951F-F46D1633EE2E}" srcOrd="6" destOrd="0" presId="urn:microsoft.com/office/officeart/2005/8/layout/hProcess9"/>
    <dgm:cxn modelId="{6EA4801B-888C-4F65-A303-001BD0682F2F}" type="presParOf" srcId="{E4AA5E6F-2D18-46EE-9134-D84E41278E16}" destId="{7D00FB4B-6A4B-4B2A-AB06-B1DFFE83319B}" srcOrd="7" destOrd="0" presId="urn:microsoft.com/office/officeart/2005/8/layout/hProcess9"/>
    <dgm:cxn modelId="{06F318C9-C38E-4E1D-A7EF-EDBA8A926084}" type="presParOf" srcId="{E4AA5E6F-2D18-46EE-9134-D84E41278E16}" destId="{03E7E748-78A8-4CD0-92F0-CC4AF9F44AD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8D7B8-553E-49DA-91D8-326A54727CB4}">
      <dsp:nvSpPr>
        <dsp:cNvPr id="0" name=""/>
        <dsp:cNvSpPr/>
      </dsp:nvSpPr>
      <dsp:spPr>
        <a:xfrm>
          <a:off x="277229" y="0"/>
          <a:ext cx="3141934" cy="1257726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5F8B7-2AF5-4703-87F3-BBA0DD57E954}">
      <dsp:nvSpPr>
        <dsp:cNvPr id="0" name=""/>
        <dsp:cNvSpPr/>
      </dsp:nvSpPr>
      <dsp:spPr>
        <a:xfrm>
          <a:off x="0" y="377317"/>
          <a:ext cx="1108917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회원</a:t>
          </a:r>
          <a:endParaRPr lang="ko-KR" altLang="en-US" sz="1200" b="1" kern="1200" dirty="0"/>
        </a:p>
      </dsp:txBody>
      <dsp:txXfrm>
        <a:off x="24559" y="401876"/>
        <a:ext cx="1059799" cy="453972"/>
      </dsp:txXfrm>
    </dsp:sp>
    <dsp:sp modelId="{2DF5D8F4-1686-4B40-B55C-5603104883F8}">
      <dsp:nvSpPr>
        <dsp:cNvPr id="0" name=""/>
        <dsp:cNvSpPr/>
      </dsp:nvSpPr>
      <dsp:spPr>
        <a:xfrm>
          <a:off x="1293737" y="377317"/>
          <a:ext cx="1108917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회원가입</a:t>
          </a:r>
          <a:endParaRPr lang="ko-KR" altLang="en-US" sz="1100" kern="1200" dirty="0"/>
        </a:p>
      </dsp:txBody>
      <dsp:txXfrm>
        <a:off x="1318296" y="401876"/>
        <a:ext cx="1059799" cy="453972"/>
      </dsp:txXfrm>
    </dsp:sp>
    <dsp:sp modelId="{FD23A780-EA6F-45CF-B322-665B1469052F}">
      <dsp:nvSpPr>
        <dsp:cNvPr id="0" name=""/>
        <dsp:cNvSpPr/>
      </dsp:nvSpPr>
      <dsp:spPr>
        <a:xfrm>
          <a:off x="2587475" y="377317"/>
          <a:ext cx="1108917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로그인</a:t>
          </a:r>
          <a:endParaRPr lang="ko-KR" altLang="en-US" sz="1100" kern="1200" dirty="0"/>
        </a:p>
      </dsp:txBody>
      <dsp:txXfrm>
        <a:off x="2612034" y="401876"/>
        <a:ext cx="1059799" cy="4539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8D7B8-553E-49DA-91D8-326A54727CB4}">
      <dsp:nvSpPr>
        <dsp:cNvPr id="0" name=""/>
        <dsp:cNvSpPr/>
      </dsp:nvSpPr>
      <dsp:spPr>
        <a:xfrm>
          <a:off x="373864" y="0"/>
          <a:ext cx="4237136" cy="1236082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5F8B7-2AF5-4703-87F3-BBA0DD57E954}">
      <dsp:nvSpPr>
        <dsp:cNvPr id="0" name=""/>
        <dsp:cNvSpPr/>
      </dsp:nvSpPr>
      <dsp:spPr>
        <a:xfrm>
          <a:off x="1369" y="370824"/>
          <a:ext cx="1188484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err="1" smtClean="0"/>
            <a:t>마을검색</a:t>
          </a:r>
          <a:endParaRPr lang="ko-KR" altLang="en-US" sz="1200" b="1" kern="1200" dirty="0"/>
        </a:p>
      </dsp:txBody>
      <dsp:txXfrm>
        <a:off x="25505" y="394960"/>
        <a:ext cx="1140212" cy="446160"/>
      </dsp:txXfrm>
    </dsp:sp>
    <dsp:sp modelId="{2DF5D8F4-1686-4B40-B55C-5603104883F8}">
      <dsp:nvSpPr>
        <dsp:cNvPr id="0" name=""/>
        <dsp:cNvSpPr/>
      </dsp:nvSpPr>
      <dsp:spPr>
        <a:xfrm>
          <a:off x="1265916" y="370824"/>
          <a:ext cx="1188484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지도검색</a:t>
          </a:r>
          <a:endParaRPr lang="ko-KR" altLang="en-US" sz="1100" kern="1200" dirty="0"/>
        </a:p>
      </dsp:txBody>
      <dsp:txXfrm>
        <a:off x="1290052" y="394960"/>
        <a:ext cx="1140212" cy="446160"/>
      </dsp:txXfrm>
    </dsp:sp>
    <dsp:sp modelId="{FD23A780-EA6F-45CF-B322-665B1469052F}">
      <dsp:nvSpPr>
        <dsp:cNvPr id="0" name=""/>
        <dsp:cNvSpPr/>
      </dsp:nvSpPr>
      <dsp:spPr>
        <a:xfrm>
          <a:off x="2530464" y="370824"/>
          <a:ext cx="1188484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마을상세페이</a:t>
          </a:r>
          <a:endParaRPr lang="ko-KR" altLang="en-US" sz="1100" kern="1200" dirty="0"/>
        </a:p>
      </dsp:txBody>
      <dsp:txXfrm>
        <a:off x="2554600" y="394960"/>
        <a:ext cx="1140212" cy="446160"/>
      </dsp:txXfrm>
    </dsp:sp>
    <dsp:sp modelId="{9EE89EE6-9FC5-44E6-8D8A-798109235124}">
      <dsp:nvSpPr>
        <dsp:cNvPr id="0" name=""/>
        <dsp:cNvSpPr/>
      </dsp:nvSpPr>
      <dsp:spPr>
        <a:xfrm>
          <a:off x="3795012" y="370824"/>
          <a:ext cx="1188484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리뷰상세페이지</a:t>
          </a:r>
          <a:endParaRPr lang="ko-KR" altLang="en-US" sz="1100" kern="1200" dirty="0"/>
        </a:p>
      </dsp:txBody>
      <dsp:txXfrm>
        <a:off x="3819148" y="394960"/>
        <a:ext cx="1140212" cy="446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8D7B8-553E-49DA-91D8-326A54727CB4}">
      <dsp:nvSpPr>
        <dsp:cNvPr id="0" name=""/>
        <dsp:cNvSpPr/>
      </dsp:nvSpPr>
      <dsp:spPr>
        <a:xfrm>
          <a:off x="277229" y="0"/>
          <a:ext cx="3141934" cy="1257726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5F8B7-2AF5-4703-87F3-BBA0DD57E954}">
      <dsp:nvSpPr>
        <dsp:cNvPr id="0" name=""/>
        <dsp:cNvSpPr/>
      </dsp:nvSpPr>
      <dsp:spPr>
        <a:xfrm>
          <a:off x="0" y="377317"/>
          <a:ext cx="1108917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예약</a:t>
          </a:r>
          <a:endParaRPr lang="ko-KR" altLang="en-US" sz="1200" b="1" kern="1200" dirty="0"/>
        </a:p>
      </dsp:txBody>
      <dsp:txXfrm>
        <a:off x="24559" y="401876"/>
        <a:ext cx="1059799" cy="453972"/>
      </dsp:txXfrm>
    </dsp:sp>
    <dsp:sp modelId="{2DF5D8F4-1686-4B40-B55C-5603104883F8}">
      <dsp:nvSpPr>
        <dsp:cNvPr id="0" name=""/>
        <dsp:cNvSpPr/>
      </dsp:nvSpPr>
      <dsp:spPr>
        <a:xfrm>
          <a:off x="1293737" y="377317"/>
          <a:ext cx="1108917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예약하기</a:t>
          </a:r>
          <a:endParaRPr lang="ko-KR" altLang="en-US" sz="1100" kern="1200" dirty="0"/>
        </a:p>
      </dsp:txBody>
      <dsp:txXfrm>
        <a:off x="1318296" y="401876"/>
        <a:ext cx="1059799" cy="453972"/>
      </dsp:txXfrm>
    </dsp:sp>
    <dsp:sp modelId="{FD23A780-EA6F-45CF-B322-665B1469052F}">
      <dsp:nvSpPr>
        <dsp:cNvPr id="0" name=""/>
        <dsp:cNvSpPr/>
      </dsp:nvSpPr>
      <dsp:spPr>
        <a:xfrm>
          <a:off x="2587475" y="377317"/>
          <a:ext cx="1108917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예약취소</a:t>
          </a:r>
          <a:endParaRPr lang="ko-KR" altLang="en-US" sz="1100" kern="1200" dirty="0"/>
        </a:p>
      </dsp:txBody>
      <dsp:txXfrm>
        <a:off x="2612034" y="401876"/>
        <a:ext cx="1059799" cy="4539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8D7B8-553E-49DA-91D8-326A54727CB4}">
      <dsp:nvSpPr>
        <dsp:cNvPr id="0" name=""/>
        <dsp:cNvSpPr/>
      </dsp:nvSpPr>
      <dsp:spPr>
        <a:xfrm>
          <a:off x="667512" y="0"/>
          <a:ext cx="7565137" cy="1236082"/>
        </a:xfrm>
        <a:prstGeom prst="rightArrow">
          <a:avLst/>
        </a:prstGeom>
        <a:blipFill rotWithShape="0">
          <a:blip xmlns:r="http://schemas.openxmlformats.org/officeDocument/2006/relationships" r:embed="rId1">
            <a:duotone>
              <a:schemeClr val="dk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5F8B7-2AF5-4703-87F3-BBA0DD57E954}">
      <dsp:nvSpPr>
        <dsp:cNvPr id="0" name=""/>
        <dsp:cNvSpPr/>
      </dsp:nvSpPr>
      <dsp:spPr>
        <a:xfrm>
          <a:off x="1738" y="370824"/>
          <a:ext cx="1112085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관리자</a:t>
          </a:r>
          <a:endParaRPr lang="ko-KR" altLang="en-US" sz="1200" b="1" kern="1200" dirty="0"/>
        </a:p>
      </dsp:txBody>
      <dsp:txXfrm>
        <a:off x="25874" y="394960"/>
        <a:ext cx="1063813" cy="446160"/>
      </dsp:txXfrm>
    </dsp:sp>
    <dsp:sp modelId="{2DF5D8F4-1686-4B40-B55C-5603104883F8}">
      <dsp:nvSpPr>
        <dsp:cNvPr id="0" name=""/>
        <dsp:cNvSpPr/>
      </dsp:nvSpPr>
      <dsp:spPr>
        <a:xfrm>
          <a:off x="1299171" y="370824"/>
          <a:ext cx="1112085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예약확인</a:t>
          </a:r>
          <a:endParaRPr lang="ko-KR" altLang="en-US" sz="1100" kern="1200" dirty="0"/>
        </a:p>
      </dsp:txBody>
      <dsp:txXfrm>
        <a:off x="1323307" y="394960"/>
        <a:ext cx="1063813" cy="446160"/>
      </dsp:txXfrm>
    </dsp:sp>
    <dsp:sp modelId="{FD23A780-EA6F-45CF-B322-665B1469052F}">
      <dsp:nvSpPr>
        <dsp:cNvPr id="0" name=""/>
        <dsp:cNvSpPr/>
      </dsp:nvSpPr>
      <dsp:spPr>
        <a:xfrm>
          <a:off x="2596604" y="370824"/>
          <a:ext cx="1112085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예약취소</a:t>
          </a:r>
          <a:endParaRPr lang="ko-KR" altLang="en-US" sz="1100" kern="1200" dirty="0"/>
        </a:p>
      </dsp:txBody>
      <dsp:txXfrm>
        <a:off x="2620740" y="394960"/>
        <a:ext cx="1063813" cy="446160"/>
      </dsp:txXfrm>
    </dsp:sp>
    <dsp:sp modelId="{5E0F0336-9A69-48B4-9E32-1FDB32058194}">
      <dsp:nvSpPr>
        <dsp:cNvPr id="0" name=""/>
        <dsp:cNvSpPr/>
      </dsp:nvSpPr>
      <dsp:spPr>
        <a:xfrm>
          <a:off x="3894038" y="370824"/>
          <a:ext cx="1112085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문의답변</a:t>
          </a:r>
          <a:endParaRPr lang="ko-KR" altLang="en-US" sz="1100" kern="1200" dirty="0"/>
        </a:p>
      </dsp:txBody>
      <dsp:txXfrm>
        <a:off x="3918174" y="394960"/>
        <a:ext cx="1063813" cy="446160"/>
      </dsp:txXfrm>
    </dsp:sp>
    <dsp:sp modelId="{6F004842-256C-4254-835F-3185323748D8}">
      <dsp:nvSpPr>
        <dsp:cNvPr id="0" name=""/>
        <dsp:cNvSpPr/>
      </dsp:nvSpPr>
      <dsp:spPr>
        <a:xfrm>
          <a:off x="5191471" y="370824"/>
          <a:ext cx="1112085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예약취소확인</a:t>
          </a:r>
          <a:endParaRPr lang="ko-KR" altLang="en-US" sz="1100" kern="1200" dirty="0"/>
        </a:p>
      </dsp:txBody>
      <dsp:txXfrm>
        <a:off x="5215607" y="394960"/>
        <a:ext cx="1063813" cy="446160"/>
      </dsp:txXfrm>
    </dsp:sp>
    <dsp:sp modelId="{4B505A06-A019-4A23-84D5-DD2B7DA9842C}">
      <dsp:nvSpPr>
        <dsp:cNvPr id="0" name=""/>
        <dsp:cNvSpPr/>
      </dsp:nvSpPr>
      <dsp:spPr>
        <a:xfrm>
          <a:off x="6488904" y="370824"/>
          <a:ext cx="1112085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답변확인</a:t>
          </a:r>
          <a:endParaRPr lang="ko-KR" altLang="en-US" sz="1100" kern="1200" dirty="0"/>
        </a:p>
      </dsp:txBody>
      <dsp:txXfrm>
        <a:off x="6513040" y="394960"/>
        <a:ext cx="1063813" cy="446160"/>
      </dsp:txXfrm>
    </dsp:sp>
    <dsp:sp modelId="{9EE89EE6-9FC5-44E6-8D8A-798109235124}">
      <dsp:nvSpPr>
        <dsp:cNvPr id="0" name=""/>
        <dsp:cNvSpPr/>
      </dsp:nvSpPr>
      <dsp:spPr>
        <a:xfrm>
          <a:off x="7786338" y="370824"/>
          <a:ext cx="1112085" cy="49443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회원탈퇴</a:t>
          </a:r>
          <a:endParaRPr lang="ko-KR" altLang="en-US" sz="1100" kern="1200" dirty="0"/>
        </a:p>
      </dsp:txBody>
      <dsp:txXfrm>
        <a:off x="7810474" y="394960"/>
        <a:ext cx="1063813" cy="446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8D7B8-553E-49DA-91D8-326A54727CB4}">
      <dsp:nvSpPr>
        <dsp:cNvPr id="0" name=""/>
        <dsp:cNvSpPr/>
      </dsp:nvSpPr>
      <dsp:spPr>
        <a:xfrm>
          <a:off x="485878" y="0"/>
          <a:ext cx="5506625" cy="1257726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5F8B7-2AF5-4703-87F3-BBA0DD57E954}">
      <dsp:nvSpPr>
        <dsp:cNvPr id="0" name=""/>
        <dsp:cNvSpPr/>
      </dsp:nvSpPr>
      <dsp:spPr>
        <a:xfrm>
          <a:off x="1897" y="377317"/>
          <a:ext cx="1142574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err="1" smtClean="0"/>
            <a:t>마이페이지</a:t>
          </a:r>
          <a:endParaRPr lang="ko-KR" altLang="en-US" sz="1200" b="1" kern="1200" dirty="0"/>
        </a:p>
      </dsp:txBody>
      <dsp:txXfrm>
        <a:off x="26456" y="401876"/>
        <a:ext cx="1093456" cy="453972"/>
      </dsp:txXfrm>
    </dsp:sp>
    <dsp:sp modelId="{2DF5D8F4-1686-4B40-B55C-5603104883F8}">
      <dsp:nvSpPr>
        <dsp:cNvPr id="0" name=""/>
        <dsp:cNvSpPr/>
      </dsp:nvSpPr>
      <dsp:spPr>
        <a:xfrm>
          <a:off x="1334901" y="377317"/>
          <a:ext cx="1142574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회원수정</a:t>
          </a:r>
          <a:endParaRPr lang="ko-KR" altLang="en-US" sz="1100" kern="1200" dirty="0"/>
        </a:p>
      </dsp:txBody>
      <dsp:txXfrm>
        <a:off x="1359460" y="401876"/>
        <a:ext cx="1093456" cy="453972"/>
      </dsp:txXfrm>
    </dsp:sp>
    <dsp:sp modelId="{FD23A780-EA6F-45CF-B322-665B1469052F}">
      <dsp:nvSpPr>
        <dsp:cNvPr id="0" name=""/>
        <dsp:cNvSpPr/>
      </dsp:nvSpPr>
      <dsp:spPr>
        <a:xfrm>
          <a:off x="2667904" y="377317"/>
          <a:ext cx="1142574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1:1</a:t>
          </a:r>
          <a:r>
            <a:rPr lang="ko-KR" altLang="en-US" sz="1100" kern="1200" dirty="0" smtClean="0"/>
            <a:t>문의</a:t>
          </a:r>
          <a:r>
            <a:rPr lang="en-US" altLang="ko-KR" sz="1100" kern="1200" dirty="0" smtClean="0"/>
            <a:t>	</a:t>
          </a:r>
          <a:endParaRPr lang="ko-KR" altLang="en-US" sz="1100" kern="1200" dirty="0"/>
        </a:p>
      </dsp:txBody>
      <dsp:txXfrm>
        <a:off x="2692463" y="401876"/>
        <a:ext cx="1093456" cy="453972"/>
      </dsp:txXfrm>
    </dsp:sp>
    <dsp:sp modelId="{B8E0AFE8-D37D-4499-951F-F46D1633EE2E}">
      <dsp:nvSpPr>
        <dsp:cNvPr id="0" name=""/>
        <dsp:cNvSpPr/>
      </dsp:nvSpPr>
      <dsp:spPr>
        <a:xfrm>
          <a:off x="4000907" y="377317"/>
          <a:ext cx="1142574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리뷰작성</a:t>
          </a:r>
          <a:endParaRPr lang="ko-KR" altLang="en-US" sz="1100" kern="1200" dirty="0"/>
        </a:p>
      </dsp:txBody>
      <dsp:txXfrm>
        <a:off x="4025466" y="401876"/>
        <a:ext cx="1093456" cy="453972"/>
      </dsp:txXfrm>
    </dsp:sp>
    <dsp:sp modelId="{03E7E748-78A8-4CD0-92F0-CC4AF9F44ADB}">
      <dsp:nvSpPr>
        <dsp:cNvPr id="0" name=""/>
        <dsp:cNvSpPr/>
      </dsp:nvSpPr>
      <dsp:spPr>
        <a:xfrm>
          <a:off x="5333910" y="377317"/>
          <a:ext cx="1142574" cy="5030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관심리스트</a:t>
          </a:r>
          <a:endParaRPr lang="ko-KR" altLang="en-US" sz="1100" kern="1200" dirty="0"/>
        </a:p>
      </dsp:txBody>
      <dsp:txXfrm>
        <a:off x="5358469" y="401876"/>
        <a:ext cx="1093456" cy="453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4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2BF03-BB90-4660-82CE-B9DB66EF2F79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ㅁㅁㅁ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5A1-3477-44A8-8372-640A9E65F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6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F3FE-6DBA-4271-946A-415661AD8E39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ㅁㅁㅁ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773B-9D6F-4184-8A06-8CAD45B5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50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79466" y="4714885"/>
            <a:ext cx="5438775" cy="4467226"/>
          </a:xfrm>
          <a:prstGeom prst="rect">
            <a:avLst/>
          </a:prstGeom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168ee2b6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ge168ee2b63_4_0:notes"/>
          <p:cNvSpPr txBox="1">
            <a:spLocks noGrp="1"/>
          </p:cNvSpPr>
          <p:nvPr>
            <p:ph type="body" idx="1"/>
          </p:nvPr>
        </p:nvSpPr>
        <p:spPr>
          <a:xfrm>
            <a:off x="679466" y="4714885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3024ded1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" name="Google Shape;157;ge3024ded15_0_109:notes"/>
          <p:cNvSpPr txBox="1">
            <a:spLocks noGrp="1"/>
          </p:cNvSpPr>
          <p:nvPr>
            <p:ph type="body" idx="1"/>
          </p:nvPr>
        </p:nvSpPr>
        <p:spPr>
          <a:xfrm>
            <a:off x="679466" y="4714885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18887829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6" name="Google Shape;216;ge18887829e_3_18:notes"/>
          <p:cNvSpPr txBox="1">
            <a:spLocks noGrp="1"/>
          </p:cNvSpPr>
          <p:nvPr>
            <p:ph type="body" idx="1"/>
          </p:nvPr>
        </p:nvSpPr>
        <p:spPr>
          <a:xfrm>
            <a:off x="679466" y="4714885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18887829e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2" name="Google Shape;252;ge18887829e_4_6:notes"/>
          <p:cNvSpPr txBox="1">
            <a:spLocks noGrp="1"/>
          </p:cNvSpPr>
          <p:nvPr>
            <p:ph type="body" idx="1"/>
          </p:nvPr>
        </p:nvSpPr>
        <p:spPr>
          <a:xfrm>
            <a:off x="679466" y="4714885"/>
            <a:ext cx="54387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9A41333-C986-4AC6-9EA5-5A3377DC91C6}" type="datetime1">
              <a:rPr lang="ko-KR" altLang="en-US" smtClean="0"/>
              <a:t>2021-10-08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462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7475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1455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026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 userDrawn="1"/>
        </p:nvSpPr>
        <p:spPr bwMode="auto">
          <a:xfrm>
            <a:off x="685800" y="2133600"/>
            <a:ext cx="7775331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>
              <a:latin typeface="+mn-lt"/>
              <a:ea typeface="+mn-ea"/>
            </a:endParaRPr>
          </a:p>
        </p:txBody>
      </p:sp>
      <p:sp>
        <p:nvSpPr>
          <p:cNvPr id="5" name="Line 41"/>
          <p:cNvSpPr>
            <a:spLocks noChangeShapeType="1"/>
          </p:cNvSpPr>
          <p:nvPr userDrawn="1"/>
        </p:nvSpPr>
        <p:spPr bwMode="auto">
          <a:xfrm>
            <a:off x="685800" y="3886200"/>
            <a:ext cx="7775331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>
              <a:latin typeface="+mn-lt"/>
              <a:ea typeface="+mn-ea"/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660593" y="4511675"/>
            <a:ext cx="7833076" cy="1060450"/>
          </a:xfrm>
          <a:prstGeom prst="rect">
            <a:avLst/>
          </a:prstGeom>
          <a:ln w="9525">
            <a:prstDash val="solid"/>
          </a:ln>
        </p:spPr>
        <p:txBody>
          <a:bodyPr/>
          <a:lstStyle>
            <a:lvl1pPr algn="ctr">
              <a:buNone/>
              <a:defRPr sz="2000" b="1"/>
            </a:lvl1pPr>
          </a:lstStyle>
          <a:p>
            <a:r>
              <a:rPr lang="en-US" altLang="en-US" dirty="0"/>
              <a:t>Click to edit Master subtitle style</a:t>
            </a:r>
          </a:p>
          <a:p>
            <a:r>
              <a:rPr lang="en-US" altLang="en-US" dirty="0"/>
              <a:t>Date (style: YYYY.MM.DD.)</a:t>
            </a: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 flipV="1">
            <a:off x="0" y="6237291"/>
            <a:ext cx="9144000" cy="1936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wrap="none" anchor="ctr"/>
          <a:lstStyle>
            <a:lvl1pPr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 sz="1400"/>
          </a:p>
        </p:txBody>
      </p:sp>
      <p:sp>
        <p:nvSpPr>
          <p:cNvPr id="10" name="Rectangle 19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351119" y="2317751"/>
            <a:ext cx="6364375" cy="1281113"/>
          </a:xfrm>
          <a:prstGeom prst="rect">
            <a:avLst/>
          </a:prstGeom>
        </p:spPr>
        <p:txBody>
          <a:bodyPr anchor="ctr" anchorCtr="1"/>
          <a:lstStyle>
            <a:lvl1pPr algn="ctr">
              <a:lnSpc>
                <a:spcPct val="95000"/>
              </a:lnSpc>
              <a:defRPr sz="3600" b="1" baseline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245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52048" y="720091"/>
            <a:ext cx="8639908" cy="57330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200" b="1"/>
            </a:lvl2pPr>
            <a:lvl3pPr>
              <a:buFontTx/>
              <a:buNone/>
              <a:defRPr sz="16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ko-KR" altLang="en-US" dirty="0"/>
              <a:t>세부 내역을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12)</a:t>
            </a:r>
            <a:endParaRPr lang="ko-KR" altLang="en-US" dirty="0"/>
          </a:p>
        </p:txBody>
      </p:sp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511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157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822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252048" y="1628775"/>
            <a:ext cx="8639908" cy="4824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200" b="1"/>
            </a:lvl2pPr>
            <a:lvl3pPr>
              <a:buFontTx/>
              <a:buNone/>
              <a:defRPr sz="16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</a:lstStyle>
          <a:p>
            <a:pPr lvl="0"/>
            <a:r>
              <a:rPr lang="ko-KR" altLang="en-US" dirty="0"/>
              <a:t>세부 내역을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252046" y="0"/>
            <a:ext cx="5981678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80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2048" y="692153"/>
            <a:ext cx="8639908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baseline="0">
                <a:latin typeface="Arial" pitchFamily="34" charset="0"/>
                <a:ea typeface="맑은 고딕" pitchFamily="50" charset="-127"/>
              </a:defRPr>
            </a:lvl1pPr>
            <a:lvl2pPr marL="355605" indent="-173040">
              <a:buFont typeface="Wingdings" pitchFamily="2" charset="2"/>
              <a:buChar char="§"/>
              <a:defRPr sz="1600" b="1"/>
            </a:lvl2pPr>
            <a:lvl3pPr marL="538170" indent="-182566">
              <a:buFont typeface="Arial" pitchFamily="34" charset="0"/>
              <a:buChar char="•"/>
              <a:defRPr sz="1600" b="1"/>
            </a:lvl3pPr>
            <a:lvl4pPr marL="720734" indent="-182566">
              <a:defRPr sz="1600" b="1"/>
            </a:lvl4pPr>
            <a:lvl5pPr marL="892186" indent="-171452">
              <a:defRPr sz="1600" b="1"/>
            </a:lvl5pPr>
          </a:lstStyle>
          <a:p>
            <a:pPr lvl="0"/>
            <a:r>
              <a:rPr lang="ko-KR" altLang="en-US" dirty="0"/>
              <a:t>헤드라인 메시지를 입력합니다</a:t>
            </a:r>
            <a:r>
              <a:rPr lang="en-US" altLang="ko-KR" dirty="0"/>
              <a:t>. (</a:t>
            </a:r>
            <a:r>
              <a:rPr lang="ko-KR" altLang="en-US" dirty="0"/>
              <a:t>글자크기</a:t>
            </a:r>
            <a:r>
              <a:rPr lang="en-US" altLang="ko-KR" dirty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010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7"/>
          <p:cNvSpPr>
            <a:spLocks noChangeShapeType="1"/>
          </p:cNvSpPr>
          <p:nvPr userDrawn="1"/>
        </p:nvSpPr>
        <p:spPr bwMode="auto">
          <a:xfrm>
            <a:off x="0" y="612775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latin typeface="+mn-lt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043215" y="1628800"/>
            <a:ext cx="3988136" cy="4104456"/>
          </a:xfrm>
          <a:prstGeom prst="rect">
            <a:avLst/>
          </a:prstGeom>
        </p:spPr>
        <p:txBody>
          <a:bodyPr lIns="0" tIns="0" rIns="0" bIns="0" anchor="t"/>
          <a:lstStyle>
            <a:lvl1pPr marL="355605" indent="-355605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eriod"/>
              <a:defRPr sz="1800" b="1" baseline="0">
                <a:latin typeface="Arial" pitchFamily="34" charset="0"/>
                <a:ea typeface="맑은 고딕" pitchFamily="50" charset="-127"/>
              </a:defRPr>
            </a:lvl1pPr>
            <a:lvl2pPr marL="523882" indent="-25559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arenR"/>
              <a:defRPr sz="1800" b="1" baseline="0">
                <a:latin typeface="Arial" pitchFamily="34" charset="0"/>
                <a:ea typeface="맑은 고딕" pitchFamily="50" charset="-127"/>
              </a:defRPr>
            </a:lvl2pPr>
            <a:lvl3pPr marL="806460" indent="-268291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Font typeface="+mj-ea"/>
              <a:buAutoNum type="circleNumDbPlain"/>
              <a:defRPr sz="1800" b="1" baseline="0">
                <a:latin typeface="Arial" pitchFamily="34" charset="0"/>
                <a:ea typeface="맑은 고딕" pitchFamily="50" charset="-127"/>
              </a:defRPr>
            </a:lvl3pPr>
            <a:lvl4pPr marL="989025" indent="-182566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defRPr sz="1800" b="1" baseline="0">
                <a:latin typeface="Arial" pitchFamily="34" charset="0"/>
                <a:ea typeface="맑은 고딕" pitchFamily="50" charset="-127"/>
              </a:defRPr>
            </a:lvl4pPr>
            <a:lvl5pPr marL="1162064" indent="-17304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defRPr sz="1800" b="1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목차 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목차 </a:t>
            </a:r>
            <a:r>
              <a:rPr lang="en-US" altLang="ko-KR" dirty="0"/>
              <a:t>3</a:t>
            </a:r>
          </a:p>
          <a:p>
            <a:pPr lvl="3"/>
            <a:r>
              <a:rPr lang="ko-KR" altLang="en-US" dirty="0"/>
              <a:t>목차 </a:t>
            </a:r>
            <a:r>
              <a:rPr lang="en-US" altLang="ko-KR" dirty="0"/>
              <a:t>4</a:t>
            </a:r>
          </a:p>
          <a:p>
            <a:pPr lvl="4"/>
            <a:r>
              <a:rPr lang="ko-KR" altLang="en-US" dirty="0"/>
              <a:t>목차 </a:t>
            </a:r>
            <a:r>
              <a:rPr lang="en-US" altLang="ko-KR" dirty="0"/>
              <a:t>5</a:t>
            </a:r>
          </a:p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목차를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822498" y="260327"/>
            <a:ext cx="3057571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400" b="1"/>
            </a:lvl1pPr>
            <a:lvl2pPr>
              <a:buNone/>
              <a:defRPr/>
            </a:lvl2pPr>
          </a:lstStyle>
          <a:p>
            <a:pPr lvl="0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4263" y="0"/>
            <a:ext cx="1528785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800" b="1" dirty="0"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21567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8E5C-779A-4835-96FE-D13B635AEB70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44D82-F1D7-41C9-8880-933B928C0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1989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775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7404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3868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799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032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2681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430AD-8C89-4135-86F3-3A0EDC2D6FCF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ED906-CC62-424D-BC67-016942DE9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9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8" r:id="rId13"/>
    <p:sldLayoutId id="2147483969" r:id="rId14"/>
    <p:sldLayoutId id="2147483656" r:id="rId15"/>
    <p:sldLayoutId id="2147483650" r:id="rId16"/>
    <p:sldLayoutId id="2147483651" r:id="rId17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&#44592;&#45733;&#51221;&#51032;&#49436;.xlsx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&#54532;&#47196;&#49464;&#49828;&#49444;&#44228;.pptx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DB&#49444;&#44228;.xlsx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emf"/><Relationship Id="rId11" Type="http://schemas.openxmlformats.org/officeDocument/2006/relationships/comments" Target="../comments/comment1.xml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1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SW%20&#50500;&#53412;&#53581;&#52376;%20&#49444;&#44228;&#49436;.pptx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comments" Target="../comments/comment2.xml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&#54868;&#47732;&#51221;&#51032;&#49436;.pptm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10.&#54252;&#53944;&#54260;&#47532;&#50724;_&#46041;&#50689;&#49345;_1&#54016;.mp4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1.&#54532;&#47196;&#51229;&#53944;&#44060;&#50836;_1&#54016;.pptx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3"/>
          <p:cNvSpPr>
            <a:spLocks noGrp="1"/>
          </p:cNvSpPr>
          <p:nvPr>
            <p:ph type="subTitle" sz="quarter" idx="4294967295"/>
          </p:nvPr>
        </p:nvSpPr>
        <p:spPr>
          <a:xfrm>
            <a:off x="4627101" y="5576888"/>
            <a:ext cx="4284143" cy="795337"/>
          </a:xfrm>
        </p:spPr>
        <p:txBody>
          <a:bodyPr/>
          <a:lstStyle/>
          <a:p>
            <a:pPr algn="l"/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:</a:t>
            </a:r>
            <a:r>
              <a:rPr lang="ko-KR" altLang="en-US" dirty="0"/>
              <a:t>이상인</a:t>
            </a:r>
            <a:r>
              <a:rPr lang="en-US" altLang="ko-KR" dirty="0"/>
              <a:t>,</a:t>
            </a:r>
            <a:r>
              <a:rPr lang="ko-KR" altLang="en-US" dirty="0"/>
              <a:t>김지희</a:t>
            </a:r>
            <a:r>
              <a:rPr lang="en-US" altLang="ko-KR" dirty="0"/>
              <a:t>,</a:t>
            </a:r>
            <a:r>
              <a:rPr lang="ko-KR" altLang="en-US" dirty="0" err="1"/>
              <a:t>우정현</a:t>
            </a:r>
            <a:r>
              <a:rPr lang="en-US" altLang="ko-KR" dirty="0"/>
              <a:t>,</a:t>
            </a:r>
            <a:r>
              <a:rPr lang="ko-KR" altLang="en-US" dirty="0"/>
              <a:t>장동현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 sz="quarter" idx="4294967295"/>
          </p:nvPr>
        </p:nvSpPr>
        <p:spPr>
          <a:xfrm>
            <a:off x="1144382" y="1812925"/>
            <a:ext cx="7010400" cy="1096963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ko-KR" altLang="en-US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수료 프로젝트 </a:t>
            </a:r>
            <a:r>
              <a:rPr lang="en-US" altLang="ko-KR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r>
              <a:rPr lang="ko-KR" altLang="en-US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팀 발표</a:t>
            </a:r>
          </a:p>
        </p:txBody>
      </p:sp>
      <p:sp>
        <p:nvSpPr>
          <p:cNvPr id="5" name="부제목 3"/>
          <p:cNvSpPr txBox="1">
            <a:spLocks/>
          </p:cNvSpPr>
          <p:nvPr/>
        </p:nvSpPr>
        <p:spPr>
          <a:xfrm>
            <a:off x="5636029" y="3039745"/>
            <a:ext cx="2453601" cy="389255"/>
          </a:xfrm>
          <a:prstGeom prst="rect">
            <a:avLst/>
          </a:prstGeom>
        </p:spPr>
        <p:txBody>
          <a:bodyPr anchor="ctr" anchorCtr="1"/>
          <a:lstStyle>
            <a:lvl1pPr algn="r" defTabSz="914411">
              <a:lnSpc>
                <a:spcPct val="95000"/>
              </a:lnSpc>
              <a:spcBef>
                <a:spcPct val="0"/>
              </a:spcBef>
              <a:buNone/>
              <a:defRPr sz="4000" b="1" baseline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1600" b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시스템명</a:t>
            </a:r>
            <a:r>
              <a:rPr lang="ko-KR" altLang="en-US" sz="1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농어촌</a:t>
            </a:r>
            <a:r>
              <a:rPr lang="en-US" altLang="ko-KR" sz="1600" b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olleh</a:t>
            </a:r>
            <a:endParaRPr lang="en-US" altLang="ko-KR" sz="16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1338349" y="2726575"/>
            <a:ext cx="6799811" cy="3325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5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032FE88-D873-439A-BF42-B6ACAAF12B4F}"/>
              </a:ext>
            </a:extLst>
          </p:cNvPr>
          <p:cNvSpPr/>
          <p:nvPr/>
        </p:nvSpPr>
        <p:spPr>
          <a:xfrm>
            <a:off x="504797" y="2130610"/>
            <a:ext cx="5317351" cy="215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36" name="그룹 35"/>
          <p:cNvGrpSpPr/>
          <p:nvPr/>
        </p:nvGrpSpPr>
        <p:grpSpPr>
          <a:xfrm>
            <a:off x="5859101" y="2035778"/>
            <a:ext cx="2561563" cy="2603025"/>
            <a:chOff x="5859101" y="2035778"/>
            <a:chExt cx="2561563" cy="26030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3271D8-2760-4C97-84A5-DBDEAC9EC126}"/>
                </a:ext>
              </a:extLst>
            </p:cNvPr>
            <p:cNvSpPr/>
            <p:nvPr/>
          </p:nvSpPr>
          <p:spPr>
            <a:xfrm>
              <a:off x="6050487" y="2198633"/>
              <a:ext cx="2189671" cy="5007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tx1"/>
                  </a:solidFill>
                </a:rPr>
                <a:t>체험마을 등록사진이용객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0FAA996-966B-47C3-91AB-D5E122C3A4C0}"/>
                </a:ext>
              </a:extLst>
            </p:cNvPr>
            <p:cNvSpPr/>
            <p:nvPr/>
          </p:nvSpPr>
          <p:spPr>
            <a:xfrm>
              <a:off x="5859101" y="2035778"/>
              <a:ext cx="2561563" cy="26030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EA7AAD-7713-4FFA-AFC4-67C312DC5FE7}"/>
              </a:ext>
            </a:extLst>
          </p:cNvPr>
          <p:cNvSpPr txBox="1"/>
          <p:nvPr/>
        </p:nvSpPr>
        <p:spPr>
          <a:xfrm>
            <a:off x="405726" y="1122471"/>
            <a:ext cx="45733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</a:rPr>
              <a:t>3)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리뷰</a:t>
            </a: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댓글기능을 통해 양질의 정보를 공유 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1B9AE2-CD34-4B14-9AA6-B965D53CC6A9}"/>
              </a:ext>
            </a:extLst>
          </p:cNvPr>
          <p:cNvSpPr/>
          <p:nvPr/>
        </p:nvSpPr>
        <p:spPr>
          <a:xfrm>
            <a:off x="777687" y="2130610"/>
            <a:ext cx="3795780" cy="45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리뷰 상세페이지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056067-2314-4A42-8A42-37F8BE02A812}"/>
              </a:ext>
            </a:extLst>
          </p:cNvPr>
          <p:cNvSpPr/>
          <p:nvPr/>
        </p:nvSpPr>
        <p:spPr>
          <a:xfrm>
            <a:off x="603672" y="2566894"/>
            <a:ext cx="601310" cy="36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F3EB9D-CD34-4215-B893-08A69771E09D}"/>
              </a:ext>
            </a:extLst>
          </p:cNvPr>
          <p:cNvSpPr/>
          <p:nvPr/>
        </p:nvSpPr>
        <p:spPr>
          <a:xfrm>
            <a:off x="596042" y="3006653"/>
            <a:ext cx="601312" cy="36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DD7317-79D3-453C-82A2-B1F68EC28617}"/>
              </a:ext>
            </a:extLst>
          </p:cNvPr>
          <p:cNvSpPr/>
          <p:nvPr/>
        </p:nvSpPr>
        <p:spPr>
          <a:xfrm>
            <a:off x="4735753" y="2578714"/>
            <a:ext cx="675648" cy="36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별점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25">
            <a:extLst>
              <a:ext uri="{FF2B5EF4-FFF2-40B4-BE49-F238E27FC236}">
                <a16:creationId xmlns:a16="http://schemas.microsoft.com/office/drawing/2014/main" id="{7F2CBEBE-57C0-4EB7-A390-256B8DB435F6}"/>
              </a:ext>
            </a:extLst>
          </p:cNvPr>
          <p:cNvSpPr/>
          <p:nvPr/>
        </p:nvSpPr>
        <p:spPr>
          <a:xfrm>
            <a:off x="1446084" y="2603477"/>
            <a:ext cx="2364348" cy="2673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6" name="모서리가 둥근 직사각형 26">
            <a:extLst>
              <a:ext uri="{FF2B5EF4-FFF2-40B4-BE49-F238E27FC236}">
                <a16:creationId xmlns:a16="http://schemas.microsoft.com/office/drawing/2014/main" id="{2E9F15D6-2D55-42B9-AB68-24F5B3EBCDB0}"/>
              </a:ext>
            </a:extLst>
          </p:cNvPr>
          <p:cNvSpPr/>
          <p:nvPr/>
        </p:nvSpPr>
        <p:spPr>
          <a:xfrm>
            <a:off x="1171546" y="3057972"/>
            <a:ext cx="4526993" cy="11704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2E74D9-21E2-4700-827B-9D8CDBDBDB28}"/>
              </a:ext>
            </a:extLst>
          </p:cNvPr>
          <p:cNvSpPr/>
          <p:nvPr/>
        </p:nvSpPr>
        <p:spPr>
          <a:xfrm>
            <a:off x="5277230" y="2666872"/>
            <a:ext cx="325162" cy="20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73A102-B8C5-47D5-B472-15B41605886A}"/>
              </a:ext>
            </a:extLst>
          </p:cNvPr>
          <p:cNvSpPr/>
          <p:nvPr/>
        </p:nvSpPr>
        <p:spPr>
          <a:xfrm>
            <a:off x="779782" y="4659590"/>
            <a:ext cx="750205" cy="412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댓글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996487-DECB-4C91-B970-3B2BCB3B31C1}"/>
              </a:ext>
            </a:extLst>
          </p:cNvPr>
          <p:cNvSpPr/>
          <p:nvPr/>
        </p:nvSpPr>
        <p:spPr>
          <a:xfrm>
            <a:off x="773212" y="5192403"/>
            <a:ext cx="6538930" cy="325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댓글을 입력해주세요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64C6A2-00D5-40A7-A98D-BF03B4B2F922}"/>
              </a:ext>
            </a:extLst>
          </p:cNvPr>
          <p:cNvSpPr/>
          <p:nvPr/>
        </p:nvSpPr>
        <p:spPr>
          <a:xfrm>
            <a:off x="7394559" y="5189312"/>
            <a:ext cx="838985" cy="325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댓글등록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227F30F-BDCC-41F2-AC69-980CB853F0DF}"/>
              </a:ext>
            </a:extLst>
          </p:cNvPr>
          <p:cNvCxnSpPr>
            <a:cxnSpLocks/>
          </p:cNvCxnSpPr>
          <p:nvPr/>
        </p:nvCxnSpPr>
        <p:spPr>
          <a:xfrm flipV="1">
            <a:off x="504797" y="4387255"/>
            <a:ext cx="8105803" cy="2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49173A-FE28-414F-9881-56AD8347271E}"/>
              </a:ext>
            </a:extLst>
          </p:cNvPr>
          <p:cNvCxnSpPr>
            <a:cxnSpLocks/>
          </p:cNvCxnSpPr>
          <p:nvPr/>
        </p:nvCxnSpPr>
        <p:spPr>
          <a:xfrm>
            <a:off x="774814" y="5620702"/>
            <a:ext cx="74886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2198241-FF7D-4936-96CB-EE38B0E71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97927"/>
              </p:ext>
            </p:extLst>
          </p:nvPr>
        </p:nvGraphicFramePr>
        <p:xfrm>
          <a:off x="779782" y="5678269"/>
          <a:ext cx="7634766" cy="536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922">
                  <a:extLst>
                    <a:ext uri="{9D8B030D-6E8A-4147-A177-3AD203B41FA5}">
                      <a16:colId xmlns:a16="http://schemas.microsoft.com/office/drawing/2014/main" val="1268916678"/>
                    </a:ext>
                  </a:extLst>
                </a:gridCol>
                <a:gridCol w="2544922">
                  <a:extLst>
                    <a:ext uri="{9D8B030D-6E8A-4147-A177-3AD203B41FA5}">
                      <a16:colId xmlns:a16="http://schemas.microsoft.com/office/drawing/2014/main" val="3671299068"/>
                    </a:ext>
                  </a:extLst>
                </a:gridCol>
                <a:gridCol w="2544922">
                  <a:extLst>
                    <a:ext uri="{9D8B030D-6E8A-4147-A177-3AD203B41FA5}">
                      <a16:colId xmlns:a16="http://schemas.microsoft.com/office/drawing/2014/main" val="1567273527"/>
                    </a:ext>
                  </a:extLst>
                </a:gridCol>
              </a:tblGrid>
              <a:tr h="2680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댓글번호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754009"/>
                  </a:ext>
                </a:extLst>
              </a:tr>
              <a:tr h="268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681713"/>
                  </a:ext>
                </a:extLst>
              </a:tr>
            </a:tbl>
          </a:graphicData>
        </a:graphic>
      </p:graphicFrame>
      <p:sp>
        <p:nvSpPr>
          <p:cNvPr id="24" name="1/2 액자 23">
            <a:extLst>
              <a:ext uri="{FF2B5EF4-FFF2-40B4-BE49-F238E27FC236}">
                <a16:creationId xmlns:a16="http://schemas.microsoft.com/office/drawing/2014/main" id="{5B9F607C-83FE-4AA2-BB3D-6CCB60F3E510}"/>
              </a:ext>
            </a:extLst>
          </p:cNvPr>
          <p:cNvSpPr/>
          <p:nvPr/>
        </p:nvSpPr>
        <p:spPr>
          <a:xfrm rot="18641777">
            <a:off x="5976015" y="3311952"/>
            <a:ext cx="226631" cy="216016"/>
          </a:xfrm>
          <a:prstGeom prst="halfFrame">
            <a:avLst>
              <a:gd name="adj1" fmla="val 10657"/>
              <a:gd name="adj2" fmla="val 1414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5" name="1/2 액자 24">
            <a:extLst>
              <a:ext uri="{FF2B5EF4-FFF2-40B4-BE49-F238E27FC236}">
                <a16:creationId xmlns:a16="http://schemas.microsoft.com/office/drawing/2014/main" id="{34E9AA17-BCFA-4CA6-AD0F-968A54793254}"/>
              </a:ext>
            </a:extLst>
          </p:cNvPr>
          <p:cNvSpPr/>
          <p:nvPr/>
        </p:nvSpPr>
        <p:spPr>
          <a:xfrm rot="8106234">
            <a:off x="7845479" y="3278307"/>
            <a:ext cx="226631" cy="216016"/>
          </a:xfrm>
          <a:prstGeom prst="halfFrame">
            <a:avLst>
              <a:gd name="adj1" fmla="val 10657"/>
              <a:gd name="adj2" fmla="val 1414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3044E3-7D1F-4824-9990-C9AFDF584D37}"/>
              </a:ext>
            </a:extLst>
          </p:cNvPr>
          <p:cNvGrpSpPr/>
          <p:nvPr/>
        </p:nvGrpSpPr>
        <p:grpSpPr>
          <a:xfrm>
            <a:off x="6280492" y="2756160"/>
            <a:ext cx="1544775" cy="1170463"/>
            <a:chOff x="9024869" y="3146832"/>
            <a:chExt cx="630247" cy="50416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CD9610BC-81DE-4866-96FD-1A6BBAC54173}"/>
                </a:ext>
              </a:extLst>
            </p:cNvPr>
            <p:cNvSpPr/>
            <p:nvPr/>
          </p:nvSpPr>
          <p:spPr>
            <a:xfrm>
              <a:off x="9371159" y="3397146"/>
              <a:ext cx="139982" cy="170744"/>
            </a:xfrm>
            <a:custGeom>
              <a:avLst/>
              <a:gdLst>
                <a:gd name="connsiteX0" fmla="*/ 138516 w 139982"/>
                <a:gd name="connsiteY0" fmla="*/ 155563 h 170744"/>
                <a:gd name="connsiteX1" fmla="*/ 43702 w 139982"/>
                <a:gd name="connsiteY1" fmla="*/ 4433 h 170744"/>
                <a:gd name="connsiteX2" fmla="*/ 35737 w 139982"/>
                <a:gd name="connsiteY2" fmla="*/ 0 h 170744"/>
                <a:gd name="connsiteX3" fmla="*/ 27703 w 139982"/>
                <a:gd name="connsiteY3" fmla="*/ 4433 h 170744"/>
                <a:gd name="connsiteX4" fmla="*/ 0 w 139982"/>
                <a:gd name="connsiteY4" fmla="*/ 48899 h 170744"/>
                <a:gd name="connsiteX5" fmla="*/ 59423 w 139982"/>
                <a:gd name="connsiteY5" fmla="*/ 145036 h 170744"/>
                <a:gd name="connsiteX6" fmla="*/ 62332 w 139982"/>
                <a:gd name="connsiteY6" fmla="*/ 170732 h 170744"/>
                <a:gd name="connsiteX7" fmla="*/ 129512 w 139982"/>
                <a:gd name="connsiteY7" fmla="*/ 170732 h 170744"/>
                <a:gd name="connsiteX8" fmla="*/ 139970 w 139982"/>
                <a:gd name="connsiteY8" fmla="*/ 161268 h 170744"/>
                <a:gd name="connsiteX9" fmla="*/ 138516 w 139982"/>
                <a:gd name="connsiteY9" fmla="*/ 155563 h 17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982" h="170744">
                  <a:moveTo>
                    <a:pt x="138516" y="155563"/>
                  </a:moveTo>
                  <a:lnTo>
                    <a:pt x="43702" y="4433"/>
                  </a:lnTo>
                  <a:cubicBezTo>
                    <a:pt x="42006" y="1663"/>
                    <a:pt x="38985" y="-18"/>
                    <a:pt x="35737" y="0"/>
                  </a:cubicBezTo>
                  <a:cubicBezTo>
                    <a:pt x="32475" y="-1"/>
                    <a:pt x="29442" y="1673"/>
                    <a:pt x="27703" y="4433"/>
                  </a:cubicBezTo>
                  <a:lnTo>
                    <a:pt x="0" y="48899"/>
                  </a:lnTo>
                  <a:lnTo>
                    <a:pt x="59423" y="145036"/>
                  </a:lnTo>
                  <a:cubicBezTo>
                    <a:pt x="64452" y="152641"/>
                    <a:pt x="65533" y="162195"/>
                    <a:pt x="62332" y="170732"/>
                  </a:cubicBezTo>
                  <a:lnTo>
                    <a:pt x="129512" y="170732"/>
                  </a:lnTo>
                  <a:cubicBezTo>
                    <a:pt x="135013" y="171007"/>
                    <a:pt x="139696" y="166769"/>
                    <a:pt x="139970" y="161268"/>
                  </a:cubicBezTo>
                  <a:cubicBezTo>
                    <a:pt x="140071" y="159264"/>
                    <a:pt x="139564" y="157276"/>
                    <a:pt x="138516" y="155563"/>
                  </a:cubicBez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35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637A1D3-2948-4F8F-A085-C3411A693B8F}"/>
                </a:ext>
              </a:extLst>
            </p:cNvPr>
            <p:cNvSpPr/>
            <p:nvPr/>
          </p:nvSpPr>
          <p:spPr>
            <a:xfrm>
              <a:off x="9084675" y="3304675"/>
              <a:ext cx="323637" cy="263292"/>
            </a:xfrm>
            <a:custGeom>
              <a:avLst/>
              <a:gdLst>
                <a:gd name="connsiteX0" fmla="*/ 321805 w 323637"/>
                <a:gd name="connsiteY0" fmla="*/ 248934 h 263292"/>
                <a:gd name="connsiteX1" fmla="*/ 171169 w 323637"/>
                <a:gd name="connsiteY1" fmla="*/ 3815 h 263292"/>
                <a:gd name="connsiteX2" fmla="*/ 163066 w 323637"/>
                <a:gd name="connsiteY2" fmla="*/ 5 h 263292"/>
                <a:gd name="connsiteX3" fmla="*/ 161819 w 323637"/>
                <a:gd name="connsiteY3" fmla="*/ 5 h 263292"/>
                <a:gd name="connsiteX4" fmla="*/ 160572 w 323637"/>
                <a:gd name="connsiteY4" fmla="*/ 5 h 263292"/>
                <a:gd name="connsiteX5" fmla="*/ 152469 w 323637"/>
                <a:gd name="connsiteY5" fmla="*/ 3815 h 263292"/>
                <a:gd name="connsiteX6" fmla="*/ 1833 w 323637"/>
                <a:gd name="connsiteY6" fmla="*/ 248934 h 263292"/>
                <a:gd name="connsiteX7" fmla="*/ 1071 w 323637"/>
                <a:gd name="connsiteY7" fmla="*/ 259116 h 263292"/>
                <a:gd name="connsiteX8" fmla="*/ 9452 w 323637"/>
                <a:gd name="connsiteY8" fmla="*/ 263203 h 263292"/>
                <a:gd name="connsiteX9" fmla="*/ 314186 w 323637"/>
                <a:gd name="connsiteY9" fmla="*/ 263203 h 263292"/>
                <a:gd name="connsiteX10" fmla="*/ 322567 w 323637"/>
                <a:gd name="connsiteY10" fmla="*/ 259116 h 263292"/>
                <a:gd name="connsiteX11" fmla="*/ 321805 w 323637"/>
                <a:gd name="connsiteY11" fmla="*/ 248934 h 263292"/>
                <a:gd name="connsiteX12" fmla="*/ 187029 w 323637"/>
                <a:gd name="connsiteY12" fmla="*/ 118652 h 263292"/>
                <a:gd name="connsiteX13" fmla="*/ 163066 w 323637"/>
                <a:gd name="connsiteY13" fmla="*/ 139985 h 263292"/>
                <a:gd name="connsiteX14" fmla="*/ 139102 w 323637"/>
                <a:gd name="connsiteY14" fmla="*/ 118652 h 263292"/>
                <a:gd name="connsiteX15" fmla="*/ 99487 w 323637"/>
                <a:gd name="connsiteY15" fmla="*/ 142617 h 263292"/>
                <a:gd name="connsiteX16" fmla="*/ 161819 w 323637"/>
                <a:gd name="connsiteY16" fmla="*/ 41563 h 263292"/>
                <a:gd name="connsiteX17" fmla="*/ 222489 w 323637"/>
                <a:gd name="connsiteY17" fmla="*/ 139985 h 2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3637" h="263292">
                  <a:moveTo>
                    <a:pt x="321805" y="248934"/>
                  </a:moveTo>
                  <a:lnTo>
                    <a:pt x="171169" y="3815"/>
                  </a:lnTo>
                  <a:cubicBezTo>
                    <a:pt x="169236" y="1318"/>
                    <a:pt x="166222" y="-99"/>
                    <a:pt x="163066" y="5"/>
                  </a:cubicBezTo>
                  <a:lnTo>
                    <a:pt x="161819" y="5"/>
                  </a:lnTo>
                  <a:lnTo>
                    <a:pt x="160572" y="5"/>
                  </a:lnTo>
                  <a:cubicBezTo>
                    <a:pt x="157416" y="-99"/>
                    <a:pt x="154402" y="1318"/>
                    <a:pt x="152469" y="3815"/>
                  </a:cubicBezTo>
                  <a:lnTo>
                    <a:pt x="1833" y="248934"/>
                  </a:lnTo>
                  <a:cubicBezTo>
                    <a:pt x="-301" y="251920"/>
                    <a:pt x="-594" y="255846"/>
                    <a:pt x="1071" y="259116"/>
                  </a:cubicBezTo>
                  <a:cubicBezTo>
                    <a:pt x="2752" y="262079"/>
                    <a:pt x="6082" y="263703"/>
                    <a:pt x="9452" y="263203"/>
                  </a:cubicBezTo>
                  <a:lnTo>
                    <a:pt x="314186" y="263203"/>
                  </a:lnTo>
                  <a:cubicBezTo>
                    <a:pt x="317556" y="263703"/>
                    <a:pt x="320886" y="262079"/>
                    <a:pt x="322567" y="259116"/>
                  </a:cubicBezTo>
                  <a:cubicBezTo>
                    <a:pt x="324232" y="255846"/>
                    <a:pt x="323939" y="251920"/>
                    <a:pt x="321805" y="248934"/>
                  </a:cubicBezTo>
                  <a:close/>
                  <a:moveTo>
                    <a:pt x="187029" y="118652"/>
                  </a:moveTo>
                  <a:lnTo>
                    <a:pt x="163066" y="139985"/>
                  </a:lnTo>
                  <a:lnTo>
                    <a:pt x="139102" y="118652"/>
                  </a:lnTo>
                  <a:lnTo>
                    <a:pt x="99487" y="142617"/>
                  </a:lnTo>
                  <a:lnTo>
                    <a:pt x="161819" y="41563"/>
                  </a:lnTo>
                  <a:lnTo>
                    <a:pt x="222489" y="139985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35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B996741-7020-43E2-AC84-277B87607140}"/>
                </a:ext>
              </a:extLst>
            </p:cNvPr>
            <p:cNvSpPr/>
            <p:nvPr/>
          </p:nvSpPr>
          <p:spPr>
            <a:xfrm>
              <a:off x="9024869" y="3146832"/>
              <a:ext cx="630247" cy="504160"/>
            </a:xfrm>
            <a:custGeom>
              <a:avLst/>
              <a:gdLst>
                <a:gd name="connsiteX0" fmla="*/ 630247 w 630247"/>
                <a:gd name="connsiteY0" fmla="*/ 0 h 504160"/>
                <a:gd name="connsiteX1" fmla="*/ 76184 w 630247"/>
                <a:gd name="connsiteY1" fmla="*/ 0 h 504160"/>
                <a:gd name="connsiteX2" fmla="*/ 76184 w 630247"/>
                <a:gd name="connsiteY2" fmla="*/ 76189 h 504160"/>
                <a:gd name="connsiteX3" fmla="*/ 0 w 630247"/>
                <a:gd name="connsiteY3" fmla="*/ 76189 h 504160"/>
                <a:gd name="connsiteX4" fmla="*/ 0 w 630247"/>
                <a:gd name="connsiteY4" fmla="*/ 504161 h 504160"/>
                <a:gd name="connsiteX5" fmla="*/ 554063 w 630247"/>
                <a:gd name="connsiteY5" fmla="*/ 504161 h 504160"/>
                <a:gd name="connsiteX6" fmla="*/ 554063 w 630247"/>
                <a:gd name="connsiteY6" fmla="*/ 427972 h 504160"/>
                <a:gd name="connsiteX7" fmla="*/ 630247 w 630247"/>
                <a:gd name="connsiteY7" fmla="*/ 427972 h 504160"/>
                <a:gd name="connsiteX8" fmla="*/ 512509 w 630247"/>
                <a:gd name="connsiteY8" fmla="*/ 464058 h 504160"/>
                <a:gd name="connsiteX9" fmla="*/ 41555 w 630247"/>
                <a:gd name="connsiteY9" fmla="*/ 464058 h 504160"/>
                <a:gd name="connsiteX10" fmla="*/ 41555 w 630247"/>
                <a:gd name="connsiteY10" fmla="*/ 116292 h 504160"/>
                <a:gd name="connsiteX11" fmla="*/ 512509 w 630247"/>
                <a:gd name="connsiteY11" fmla="*/ 116292 h 504160"/>
                <a:gd name="connsiteX12" fmla="*/ 588692 w 630247"/>
                <a:gd name="connsiteY12" fmla="*/ 387869 h 504160"/>
                <a:gd name="connsiteX13" fmla="*/ 554063 w 630247"/>
                <a:gd name="connsiteY13" fmla="*/ 387869 h 504160"/>
                <a:gd name="connsiteX14" fmla="*/ 554063 w 630247"/>
                <a:gd name="connsiteY14" fmla="*/ 76189 h 504160"/>
                <a:gd name="connsiteX15" fmla="*/ 117738 w 630247"/>
                <a:gd name="connsiteY15" fmla="*/ 76189 h 504160"/>
                <a:gd name="connsiteX16" fmla="*/ 117738 w 630247"/>
                <a:gd name="connsiteY16" fmla="*/ 41557 h 504160"/>
                <a:gd name="connsiteX17" fmla="*/ 588692 w 630247"/>
                <a:gd name="connsiteY17" fmla="*/ 41557 h 5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0247" h="504160">
                  <a:moveTo>
                    <a:pt x="630247" y="0"/>
                  </a:moveTo>
                  <a:lnTo>
                    <a:pt x="76184" y="0"/>
                  </a:lnTo>
                  <a:lnTo>
                    <a:pt x="76184" y="76189"/>
                  </a:lnTo>
                  <a:lnTo>
                    <a:pt x="0" y="76189"/>
                  </a:lnTo>
                  <a:lnTo>
                    <a:pt x="0" y="504161"/>
                  </a:lnTo>
                  <a:lnTo>
                    <a:pt x="554063" y="504161"/>
                  </a:lnTo>
                  <a:lnTo>
                    <a:pt x="554063" y="427972"/>
                  </a:lnTo>
                  <a:lnTo>
                    <a:pt x="630247" y="427972"/>
                  </a:lnTo>
                  <a:close/>
                  <a:moveTo>
                    <a:pt x="512509" y="464058"/>
                  </a:moveTo>
                  <a:lnTo>
                    <a:pt x="41555" y="464058"/>
                  </a:lnTo>
                  <a:lnTo>
                    <a:pt x="41555" y="116292"/>
                  </a:lnTo>
                  <a:lnTo>
                    <a:pt x="512509" y="116292"/>
                  </a:lnTo>
                  <a:close/>
                  <a:moveTo>
                    <a:pt x="588692" y="387869"/>
                  </a:moveTo>
                  <a:lnTo>
                    <a:pt x="554063" y="387869"/>
                  </a:lnTo>
                  <a:lnTo>
                    <a:pt x="554063" y="76189"/>
                  </a:lnTo>
                  <a:lnTo>
                    <a:pt x="117738" y="76189"/>
                  </a:lnTo>
                  <a:lnTo>
                    <a:pt x="117738" y="41557"/>
                  </a:lnTo>
                  <a:lnTo>
                    <a:pt x="588692" y="41557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350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13CC70-6136-4AD4-AEA3-0DC140A76D2C}"/>
              </a:ext>
            </a:extLst>
          </p:cNvPr>
          <p:cNvSpPr/>
          <p:nvPr/>
        </p:nvSpPr>
        <p:spPr>
          <a:xfrm>
            <a:off x="333376" y="1609725"/>
            <a:ext cx="8546694" cy="4924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5AF4AE-9225-4ABD-A6CB-210A5B836581}"/>
              </a:ext>
            </a:extLst>
          </p:cNvPr>
          <p:cNvSpPr/>
          <p:nvPr/>
        </p:nvSpPr>
        <p:spPr>
          <a:xfrm>
            <a:off x="550072" y="4702601"/>
            <a:ext cx="7791450" cy="1541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44" name="그룹 43"/>
          <p:cNvGrpSpPr/>
          <p:nvPr/>
        </p:nvGrpSpPr>
        <p:grpSpPr>
          <a:xfrm>
            <a:off x="233680" y="110012"/>
            <a:ext cx="8628023" cy="620688"/>
            <a:chOff x="183081" y="651443"/>
            <a:chExt cx="8628023" cy="620688"/>
          </a:xfrm>
        </p:grpSpPr>
        <p:sp>
          <p:nvSpPr>
            <p:cNvPr id="45" name="제목 2">
              <a:extLst>
                <a:ext uri="{FF2B5EF4-FFF2-40B4-BE49-F238E27FC236}">
                  <a16:creationId xmlns:a16="http://schemas.microsoft.com/office/drawing/2014/main" id="{1C37B53D-3B4C-4523-B545-E53ED2CDFD58}"/>
                </a:ext>
              </a:extLst>
            </p:cNvPr>
            <p:cNvSpPr txBox="1">
              <a:spLocks/>
            </p:cNvSpPr>
            <p:nvPr/>
          </p:nvSpPr>
          <p:spPr>
            <a:xfrm>
              <a:off x="183081" y="651443"/>
              <a:ext cx="2255468" cy="62068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6858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 baseline="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j-cs"/>
                </a:defRPr>
              </a:lvl1pPr>
            </a:lstStyle>
            <a:p>
              <a:pPr marL="0" lvl="1" algn="just" latinLnBrk="0">
                <a:lnSpc>
                  <a:spcPct val="120000"/>
                </a:lnSpc>
                <a:spcBef>
                  <a:spcPct val="600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altLang="ko-KR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1.2</a:t>
              </a:r>
              <a:r>
                <a:rPr lang="ko-KR" altLang="en-US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목표</a:t>
              </a:r>
              <a:endPara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텍스트 개체 틀 3">
              <a:extLst>
                <a:ext uri="{FF2B5EF4-FFF2-40B4-BE49-F238E27FC236}">
                  <a16:creationId xmlns:a16="http://schemas.microsoft.com/office/drawing/2014/main" id="{59D425E3-A4E2-471E-BDAC-14792C788748}"/>
                </a:ext>
              </a:extLst>
            </p:cNvPr>
            <p:cNvSpPr txBox="1">
              <a:spLocks/>
            </p:cNvSpPr>
            <p:nvPr/>
          </p:nvSpPr>
          <p:spPr>
            <a:xfrm>
              <a:off x="7370060" y="911771"/>
              <a:ext cx="1441044" cy="28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vert="horz" lIns="0" tIns="45720" rIns="0" bIns="45720" rtlCol="0">
              <a:normAutofit lnSpcReduction="10000"/>
            </a:bodyPr>
            <a:lstStyle>
              <a:lvl1pPr marL="0" indent="0" algn="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ko-KR" dirty="0">
                  <a:latin typeface="+mj-ea"/>
                  <a:ea typeface="+mj-ea"/>
                </a:rPr>
                <a:t>1.</a:t>
              </a:r>
              <a:r>
                <a:rPr kumimoji="1" lang="ko-KR" altLang="en-US" dirty="0">
                  <a:latin typeface="+mj-ea"/>
                  <a:ea typeface="+mj-ea"/>
                </a:rPr>
                <a:t>프로젝트 개요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23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D7071F-CDF7-4AFA-B4BD-51E1D5ECB272}"/>
              </a:ext>
            </a:extLst>
          </p:cNvPr>
          <p:cNvSpPr txBox="1"/>
          <p:nvPr/>
        </p:nvSpPr>
        <p:spPr>
          <a:xfrm>
            <a:off x="212136" y="1339199"/>
            <a:ext cx="38041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</a:rPr>
              <a:t>4)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예약시스템을 통한 편의성 제공</a:t>
            </a:r>
            <a:endParaRPr lang="ko-KR" altLang="en-US" sz="1600" b="1" dirty="0"/>
          </a:p>
          <a:p>
            <a:r>
              <a:rPr lang="ko-KR" altLang="en-US" sz="1600" b="1" dirty="0"/>
              <a:t/>
            </a:r>
            <a:br>
              <a:rPr lang="ko-KR" altLang="en-US" sz="1600" b="1" dirty="0"/>
            </a:br>
            <a:endParaRPr lang="ko-KR" altLang="en-US" sz="16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3DE18B-6CF9-45BF-B3B9-8F18206E4BB3}"/>
              </a:ext>
            </a:extLst>
          </p:cNvPr>
          <p:cNvSpPr/>
          <p:nvPr/>
        </p:nvSpPr>
        <p:spPr>
          <a:xfrm>
            <a:off x="252046" y="1890481"/>
            <a:ext cx="4232143" cy="38102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295FC6-8C7F-41B7-BD22-4905D280B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161976"/>
              </p:ext>
            </p:extLst>
          </p:nvPr>
        </p:nvGraphicFramePr>
        <p:xfrm>
          <a:off x="1111463" y="2106038"/>
          <a:ext cx="2770491" cy="3086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491">
                  <a:extLst>
                    <a:ext uri="{9D8B030D-6E8A-4147-A177-3AD203B41FA5}">
                      <a16:colId xmlns:a16="http://schemas.microsoft.com/office/drawing/2014/main" val="2261054809"/>
                    </a:ext>
                  </a:extLst>
                </a:gridCol>
              </a:tblGrid>
              <a:tr h="440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예약마을이름</a:t>
                      </a:r>
                    </a:p>
                  </a:txBody>
                  <a:tcPr marL="68580" marR="68580" marT="34290" marB="34290" anchor="ctr" anchorCtr="1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569913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체험프로그램명</a:t>
                      </a:r>
                    </a:p>
                  </a:txBody>
                  <a:tcPr marL="68580" marR="68580" marT="34290" marB="34290" anchor="ctr" anchorCtr="1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716434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예약 날짜 선택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 anchorCtr="1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176492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예약시간 선택</a:t>
                      </a:r>
                    </a:p>
                  </a:txBody>
                  <a:tcPr marL="68580" marR="68580" marT="34290" marB="34290" anchor="ctr" anchorCtr="1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23386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인원 선택</a:t>
                      </a:r>
                    </a:p>
                  </a:txBody>
                  <a:tcPr marL="68580" marR="68580" marT="34290" marB="34290" anchor="ctr" anchorCtr="1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628841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예약자 이름</a:t>
                      </a:r>
                    </a:p>
                  </a:txBody>
                  <a:tcPr marL="68580" marR="68580" marT="34290" marB="34290" anchor="ctr" anchorCtr="1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002441"/>
                  </a:ext>
                </a:extLst>
              </a:tr>
              <a:tr h="440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예약자 전화번호</a:t>
                      </a:r>
                    </a:p>
                  </a:txBody>
                  <a:tcPr marL="68580" marR="68580" marT="34290" marB="34290" anchor="ctr" anchorCtr="1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2012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C3E4103-5455-46BC-A5F3-C2260BC1F2D0}"/>
              </a:ext>
            </a:extLst>
          </p:cNvPr>
          <p:cNvSpPr/>
          <p:nvPr/>
        </p:nvSpPr>
        <p:spPr>
          <a:xfrm>
            <a:off x="1776507" y="5294616"/>
            <a:ext cx="1283030" cy="3023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예약하기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A912A7-305C-4C1A-A909-63D32712FCCE}"/>
              </a:ext>
            </a:extLst>
          </p:cNvPr>
          <p:cNvSpPr/>
          <p:nvPr/>
        </p:nvSpPr>
        <p:spPr>
          <a:xfrm>
            <a:off x="5616612" y="1889233"/>
            <a:ext cx="3307944" cy="38102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F3883B-8719-460B-B0CC-B8C584171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4052" y="2106038"/>
            <a:ext cx="2873064" cy="32955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08A2BF-57CE-4FE9-BFAB-301EEC58299A}"/>
              </a:ext>
            </a:extLst>
          </p:cNvPr>
          <p:cNvSpPr/>
          <p:nvPr/>
        </p:nvSpPr>
        <p:spPr>
          <a:xfrm>
            <a:off x="255310" y="1889233"/>
            <a:ext cx="4213594" cy="3810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2C9E05E-70D2-43DB-A284-445498435C11}"/>
              </a:ext>
            </a:extLst>
          </p:cNvPr>
          <p:cNvSpPr/>
          <p:nvPr/>
        </p:nvSpPr>
        <p:spPr>
          <a:xfrm>
            <a:off x="4016294" y="3141419"/>
            <a:ext cx="2175750" cy="1681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15" name="그룹 14"/>
          <p:cNvGrpSpPr/>
          <p:nvPr/>
        </p:nvGrpSpPr>
        <p:grpSpPr>
          <a:xfrm>
            <a:off x="296533" y="129584"/>
            <a:ext cx="8628023" cy="620688"/>
            <a:chOff x="183081" y="651443"/>
            <a:chExt cx="8628023" cy="620688"/>
          </a:xfrm>
        </p:grpSpPr>
        <p:sp>
          <p:nvSpPr>
            <p:cNvPr id="16" name="제목 2">
              <a:extLst>
                <a:ext uri="{FF2B5EF4-FFF2-40B4-BE49-F238E27FC236}">
                  <a16:creationId xmlns:a16="http://schemas.microsoft.com/office/drawing/2014/main" id="{1C37B53D-3B4C-4523-B545-E53ED2CDFD58}"/>
                </a:ext>
              </a:extLst>
            </p:cNvPr>
            <p:cNvSpPr txBox="1">
              <a:spLocks/>
            </p:cNvSpPr>
            <p:nvPr/>
          </p:nvSpPr>
          <p:spPr>
            <a:xfrm>
              <a:off x="183081" y="651443"/>
              <a:ext cx="2255468" cy="62068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6858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 baseline="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j-cs"/>
                </a:defRPr>
              </a:lvl1pPr>
            </a:lstStyle>
            <a:p>
              <a:pPr marL="0" lvl="1" algn="just" latinLnBrk="0">
                <a:lnSpc>
                  <a:spcPct val="120000"/>
                </a:lnSpc>
                <a:spcBef>
                  <a:spcPct val="600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altLang="ko-KR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1.2</a:t>
              </a:r>
              <a:r>
                <a:rPr lang="ko-KR" altLang="en-US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목표</a:t>
              </a:r>
              <a:endPara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텍스트 개체 틀 3">
              <a:extLst>
                <a:ext uri="{FF2B5EF4-FFF2-40B4-BE49-F238E27FC236}">
                  <a16:creationId xmlns:a16="http://schemas.microsoft.com/office/drawing/2014/main" id="{59D425E3-A4E2-471E-BDAC-14792C788748}"/>
                </a:ext>
              </a:extLst>
            </p:cNvPr>
            <p:cNvSpPr txBox="1">
              <a:spLocks/>
            </p:cNvSpPr>
            <p:nvPr/>
          </p:nvSpPr>
          <p:spPr>
            <a:xfrm>
              <a:off x="7370060" y="911771"/>
              <a:ext cx="1441044" cy="28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vert="horz" lIns="0" tIns="45720" rIns="0" bIns="45720" rtlCol="0">
              <a:normAutofit lnSpcReduction="10000"/>
            </a:bodyPr>
            <a:lstStyle>
              <a:lvl1pPr marL="0" indent="0" algn="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ko-KR" dirty="0">
                  <a:latin typeface="+mj-ea"/>
                  <a:ea typeface="+mj-ea"/>
                </a:rPr>
                <a:t>1.</a:t>
              </a:r>
              <a:r>
                <a:rPr kumimoji="1" lang="ko-KR" altLang="en-US" dirty="0">
                  <a:latin typeface="+mj-ea"/>
                  <a:ea typeface="+mj-ea"/>
                </a:rPr>
                <a:t>프로젝트 개요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1104756" y="4375382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.1 </a:t>
            </a:r>
            <a:r>
              <a:rPr lang="ko-KR" altLang="en-US" sz="1300" b="1" dirty="0">
                <a:latin typeface="+mn-ea"/>
              </a:rPr>
              <a:t>프로세스 분할도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.2 </a:t>
            </a:r>
            <a:r>
              <a:rPr lang="ko-KR" altLang="en-US" sz="1300" b="1" dirty="0">
                <a:latin typeface="+mn-ea"/>
              </a:rPr>
              <a:t>프로세스 설계서</a:t>
            </a: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1071596" y="1798154"/>
            <a:ext cx="3459146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1.1 </a:t>
            </a:r>
            <a:r>
              <a:rPr lang="ko-KR" altLang="en-US" sz="1300" b="1" dirty="0">
                <a:latin typeface="+mn-ea"/>
              </a:rPr>
              <a:t>추진 배경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1.2 </a:t>
            </a:r>
            <a:r>
              <a:rPr lang="ko-KR" altLang="en-US" sz="1300" b="1" dirty="0">
                <a:latin typeface="+mn-ea"/>
              </a:rPr>
              <a:t>목적 </a:t>
            </a:r>
            <a:r>
              <a:rPr lang="en-US" altLang="ko-KR" sz="1300" b="1" dirty="0">
                <a:latin typeface="+mn-ea"/>
              </a:rPr>
              <a:t>/ </a:t>
            </a:r>
            <a:r>
              <a:rPr lang="ko-KR" altLang="en-US" sz="1300" b="1" dirty="0">
                <a:latin typeface="+mn-ea"/>
              </a:rPr>
              <a:t>목표</a:t>
            </a: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5456036" y="1774693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5.1 </a:t>
            </a:r>
            <a:r>
              <a:rPr lang="ko-KR" altLang="en-US" sz="1300" b="1" dirty="0">
                <a:latin typeface="+mn-ea"/>
              </a:rPr>
              <a:t>소요 기술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5.2 </a:t>
            </a:r>
            <a:r>
              <a:rPr lang="ko-KR" altLang="en-US" sz="1300" b="1" dirty="0">
                <a:latin typeface="+mn-ea"/>
              </a:rPr>
              <a:t>시스템 아키텍처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1104756" y="5800552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4.1 </a:t>
            </a:r>
            <a:r>
              <a:rPr lang="ko-KR" altLang="en-US" sz="1300" b="1" dirty="0">
                <a:latin typeface="+mn-ea"/>
              </a:rPr>
              <a:t>테이블 </a:t>
            </a:r>
            <a:r>
              <a:rPr lang="en-US" altLang="ko-KR" sz="1300" b="1" dirty="0">
                <a:latin typeface="+mn-ea"/>
              </a:rPr>
              <a:t>ERD</a:t>
            </a: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1076342" y="3057353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2.1 </a:t>
            </a:r>
            <a:r>
              <a:rPr lang="ko-KR" altLang="en-US" sz="1300" b="1" dirty="0" err="1" smtClean="0">
                <a:latin typeface="+mn-ea"/>
              </a:rPr>
              <a:t>기능정의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456036" y="2997640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6.1 </a:t>
            </a:r>
            <a:r>
              <a:rPr lang="ko-KR" altLang="en-US" sz="1300" b="1" dirty="0">
                <a:latin typeface="+mn-ea"/>
              </a:rPr>
              <a:t>메뉴 구조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6.2 </a:t>
            </a:r>
            <a:r>
              <a:rPr lang="ko-KR" altLang="en-US" sz="1300" b="1" dirty="0">
                <a:latin typeface="+mn-ea"/>
              </a:rPr>
              <a:t>주요 화면 레이아웃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5456036" y="4339386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7.1 </a:t>
            </a:r>
            <a:r>
              <a:rPr lang="ko-KR" altLang="en-US" sz="1300" b="1" dirty="0">
                <a:latin typeface="+mn-ea"/>
              </a:rPr>
              <a:t>시연 시나리오 </a:t>
            </a: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7.2 </a:t>
            </a:r>
            <a:r>
              <a:rPr lang="ko-KR" altLang="en-US" sz="1300" b="1" dirty="0">
                <a:latin typeface="+mn-ea"/>
              </a:rPr>
              <a:t>동영상 시연 및 </a:t>
            </a:r>
            <a:r>
              <a:rPr lang="en-US" altLang="ko-KR" sz="1300" b="1" dirty="0">
                <a:latin typeface="+mn-ea"/>
              </a:rPr>
              <a:t>Demo</a:t>
            </a:r>
            <a:r>
              <a:rPr lang="ko-KR" altLang="en-US" sz="1300" b="1" dirty="0">
                <a:latin typeface="+mn-ea"/>
              </a:rPr>
              <a:t> 시연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71596" y="1253216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14688" y="1253217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07167" y="2500490"/>
            <a:ext cx="4116054" cy="430361"/>
            <a:chOff x="2317137" y="259787"/>
            <a:chExt cx="4116054" cy="430361"/>
          </a:xfrm>
        </p:grpSpPr>
        <p:sp>
          <p:nvSpPr>
            <p:cNvPr id="46" name="직사각형 45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기능 정의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hlinkClick r:id="rId2" action="ppaction://hlinkfile" tooltip="기능정의서 EXCEL이동하기"/>
            </p:cNvPr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07167" y="3872789"/>
            <a:ext cx="4116054" cy="430361"/>
            <a:chOff x="2317137" y="259787"/>
            <a:chExt cx="4116054" cy="430361"/>
          </a:xfrm>
        </p:grpSpPr>
        <p:sp>
          <p:nvSpPr>
            <p:cNvPr id="49" name="직사각형 48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프로세스 설계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82443" y="5182457"/>
            <a:ext cx="4116054" cy="430361"/>
            <a:chOff x="2317137" y="259787"/>
            <a:chExt cx="4116054" cy="430361"/>
          </a:xfrm>
        </p:grpSpPr>
        <p:sp>
          <p:nvSpPr>
            <p:cNvPr id="52" name="직사각형 51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테이블 설계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729352" y="1236459"/>
            <a:ext cx="4116054" cy="430361"/>
            <a:chOff x="2317137" y="259787"/>
            <a:chExt cx="4116054" cy="430361"/>
          </a:xfrm>
        </p:grpSpPr>
        <p:sp>
          <p:nvSpPr>
            <p:cNvPr id="55" name="직사각형 54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아키텍처 설계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729352" y="3872789"/>
            <a:ext cx="4116054" cy="430361"/>
            <a:chOff x="2317137" y="259787"/>
            <a:chExt cx="4116054" cy="430361"/>
          </a:xfrm>
        </p:grpSpPr>
        <p:sp>
          <p:nvSpPr>
            <p:cNvPr id="58" name="직사각형 5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시연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729352" y="2500490"/>
            <a:ext cx="4116054" cy="430361"/>
            <a:chOff x="2317137" y="259787"/>
            <a:chExt cx="4116054" cy="430361"/>
          </a:xfrm>
        </p:grpSpPr>
        <p:sp>
          <p:nvSpPr>
            <p:cNvPr id="61" name="직사각형 60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화면설계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729352" y="5170648"/>
            <a:ext cx="4116054" cy="430361"/>
            <a:chOff x="2317137" y="259787"/>
            <a:chExt cx="4116054" cy="430361"/>
          </a:xfrm>
        </p:grpSpPr>
        <p:sp>
          <p:nvSpPr>
            <p:cNvPr id="64" name="직사각형 6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질의 응답 및 후기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제목 3"/>
          <p:cNvSpPr txBox="1">
            <a:spLocks/>
          </p:cNvSpPr>
          <p:nvPr/>
        </p:nvSpPr>
        <p:spPr>
          <a:xfrm>
            <a:off x="182418" y="143934"/>
            <a:ext cx="1265382" cy="616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순서</a:t>
            </a:r>
          </a:p>
        </p:txBody>
      </p:sp>
      <p:sp>
        <p:nvSpPr>
          <p:cNvPr id="34" name="Rectangle 21"/>
          <p:cNvSpPr>
            <a:spLocks noChangeArrowheads="1"/>
          </p:cNvSpPr>
          <p:nvPr/>
        </p:nvSpPr>
        <p:spPr bwMode="auto">
          <a:xfrm>
            <a:off x="5456036" y="6071476"/>
            <a:ext cx="338937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lt"/>
                <a:ea typeface="HY헤드라인M" panose="02030600000101010101" pitchFamily="18" charset="-127"/>
              </a:rPr>
              <a:t>8.2 Q &amp; A</a:t>
            </a:r>
            <a:endParaRPr lang="ko-KR" altLang="en-US" sz="1300" b="1" dirty="0">
              <a:latin typeface="+mn-lt"/>
              <a:ea typeface="HY헤드라인M" panose="0203060000010101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86260" y="5771292"/>
            <a:ext cx="8130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/>
              <a:t>8.1 </a:t>
            </a:r>
            <a:r>
              <a:rPr lang="ko-KR" altLang="en-US" sz="1300" b="1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8242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96533" y="129584"/>
            <a:ext cx="8628023" cy="620688"/>
            <a:chOff x="183081" y="651443"/>
            <a:chExt cx="8628023" cy="620688"/>
          </a:xfrm>
        </p:grpSpPr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1C37B53D-3B4C-4523-B545-E53ED2CDFD58}"/>
                </a:ext>
              </a:extLst>
            </p:cNvPr>
            <p:cNvSpPr txBox="1">
              <a:spLocks/>
            </p:cNvSpPr>
            <p:nvPr/>
          </p:nvSpPr>
          <p:spPr>
            <a:xfrm>
              <a:off x="183081" y="651443"/>
              <a:ext cx="2255468" cy="62068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6858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 baseline="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j-cs"/>
                </a:defRPr>
              </a:lvl1pPr>
            </a:lstStyle>
            <a:p>
              <a:pPr marL="0" lvl="1" algn="just" latinLnBrk="0">
                <a:lnSpc>
                  <a:spcPct val="120000"/>
                </a:lnSpc>
                <a:spcBef>
                  <a:spcPct val="600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altLang="ko-KR" b="1" kern="0" dirty="0" smtClean="0">
                  <a:solidFill>
                    <a:sysClr val="windowText" lastClr="000000"/>
                  </a:solidFill>
                  <a:latin typeface="+mj-ea"/>
                  <a:ea typeface="+mj-ea"/>
                </a:rPr>
                <a:t>2.1</a:t>
              </a:r>
              <a:r>
                <a:rPr lang="ko-KR" altLang="en-US" b="1" kern="0" dirty="0" err="1" smtClean="0">
                  <a:solidFill>
                    <a:sysClr val="windowText" lastClr="000000"/>
                  </a:solidFill>
                  <a:latin typeface="+mj-ea"/>
                  <a:ea typeface="+mj-ea"/>
                </a:rPr>
                <a:t>기능정의</a:t>
              </a:r>
              <a:endPara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  <p:sp>
          <p:nvSpPr>
            <p:cNvPr id="6" name="텍스트 개체 틀 3">
              <a:extLst>
                <a:ext uri="{FF2B5EF4-FFF2-40B4-BE49-F238E27FC236}">
                  <a16:creationId xmlns:a16="http://schemas.microsoft.com/office/drawing/2014/main" id="{59D425E3-A4E2-471E-BDAC-14792C788748}"/>
                </a:ext>
              </a:extLst>
            </p:cNvPr>
            <p:cNvSpPr txBox="1">
              <a:spLocks/>
            </p:cNvSpPr>
            <p:nvPr/>
          </p:nvSpPr>
          <p:spPr>
            <a:xfrm>
              <a:off x="7370060" y="911771"/>
              <a:ext cx="1441044" cy="28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vert="horz" lIns="0" tIns="45720" rIns="0" bIns="45720" rtlCol="0">
              <a:normAutofit lnSpcReduction="10000"/>
            </a:bodyPr>
            <a:lstStyle>
              <a:lvl1pPr marL="0" indent="0" algn="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ko-KR" dirty="0" smtClean="0">
                  <a:latin typeface="+mj-ea"/>
                  <a:ea typeface="+mj-ea"/>
                </a:rPr>
                <a:t>2.</a:t>
              </a:r>
              <a:r>
                <a:rPr kumimoji="1" lang="ko-KR" altLang="en-US" dirty="0" err="1" smtClean="0">
                  <a:latin typeface="+mj-ea"/>
                  <a:ea typeface="+mj-ea"/>
                </a:rPr>
                <a:t>기능정의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361841"/>
              </p:ext>
            </p:extLst>
          </p:nvPr>
        </p:nvGraphicFramePr>
        <p:xfrm>
          <a:off x="566738" y="1366838"/>
          <a:ext cx="8010525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워크시트" r:id="rId3" imgW="8010525" imgH="4124325" progId="Excel.Sheet.12">
                  <p:embed/>
                </p:oleObj>
              </mc:Choice>
              <mc:Fallback>
                <p:oleObj name="워크시트" r:id="rId3" imgW="8010525" imgH="41243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738" y="1366838"/>
                        <a:ext cx="8010525" cy="41243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타원 1"/>
          <p:cNvSpPr/>
          <p:nvPr/>
        </p:nvSpPr>
        <p:spPr>
          <a:xfrm>
            <a:off x="2443942" y="1870364"/>
            <a:ext cx="665018" cy="3408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25585" y="3300153"/>
            <a:ext cx="290946" cy="24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926080" y="4572000"/>
            <a:ext cx="332509" cy="2244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43942" y="4754880"/>
            <a:ext cx="665018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125585" y="5029200"/>
            <a:ext cx="889462" cy="232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8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63252"/>
              </p:ext>
            </p:extLst>
          </p:nvPr>
        </p:nvGraphicFramePr>
        <p:xfrm>
          <a:off x="548524" y="1006646"/>
          <a:ext cx="7997825" cy="576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워크시트" r:id="rId3" imgW="10734675" imgH="8677275" progId="Excel.Sheet.12">
                  <p:embed/>
                </p:oleObj>
              </mc:Choice>
              <mc:Fallback>
                <p:oleObj name="워크시트" r:id="rId3" imgW="10734675" imgH="8677275" progId="Excel.Sheet.12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524" y="1006646"/>
                        <a:ext cx="7997825" cy="576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238125" y="342485"/>
            <a:ext cx="8324363" cy="405913"/>
            <a:chOff x="238125" y="342485"/>
            <a:chExt cx="8324363" cy="405913"/>
          </a:xfrm>
        </p:grpSpPr>
        <p:sp>
          <p:nvSpPr>
            <p:cNvPr id="3" name="TextBox 2"/>
            <p:cNvSpPr txBox="1"/>
            <p:nvPr/>
          </p:nvSpPr>
          <p:spPr>
            <a:xfrm>
              <a:off x="238125" y="342485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2.1 </a:t>
              </a:r>
              <a:r>
                <a:rPr lang="ko-KR" altLang="en-US" b="1" dirty="0" err="1" smtClean="0"/>
                <a:t>기능정의서</a:t>
              </a:r>
              <a:endParaRPr lang="ko-KR" altLang="en-US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00604" y="440621"/>
              <a:ext cx="1261884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사용기능정의</a:t>
              </a:r>
              <a:endParaRPr lang="ko-KR" altLang="en-US" sz="140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144684" y="1886989"/>
            <a:ext cx="706581" cy="290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64076" y="3437651"/>
            <a:ext cx="706581" cy="387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66843" y="6075554"/>
            <a:ext cx="706581" cy="387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192095"/>
              </p:ext>
            </p:extLst>
          </p:nvPr>
        </p:nvGraphicFramePr>
        <p:xfrm>
          <a:off x="426208" y="947651"/>
          <a:ext cx="8136279" cy="5685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워크시트" r:id="rId3" imgW="8858250" imgH="9001125" progId="Excel.Sheet.12">
                  <p:embed/>
                </p:oleObj>
              </mc:Choice>
              <mc:Fallback>
                <p:oleObj name="워크시트" r:id="rId3" imgW="8858250" imgH="9001125" progId="Excel.Sheet.12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208" y="947651"/>
                        <a:ext cx="8136279" cy="5685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38125" y="342485"/>
            <a:ext cx="8324363" cy="405913"/>
            <a:chOff x="238125" y="342485"/>
            <a:chExt cx="8324363" cy="405913"/>
          </a:xfrm>
        </p:grpSpPr>
        <p:sp>
          <p:nvSpPr>
            <p:cNvPr id="4" name="TextBox 3"/>
            <p:cNvSpPr txBox="1"/>
            <p:nvPr/>
          </p:nvSpPr>
          <p:spPr>
            <a:xfrm>
              <a:off x="238125" y="342485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</a:t>
              </a:r>
              <a:r>
                <a:rPr lang="en-US" altLang="ko-KR" b="1" dirty="0" smtClean="0"/>
                <a:t>.1 </a:t>
              </a:r>
              <a:r>
                <a:rPr lang="ko-KR" altLang="en-US" b="1" dirty="0" err="1" smtClean="0"/>
                <a:t>기능정의서</a:t>
              </a:r>
              <a:endParaRPr lang="ko-KR" alt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00604" y="440621"/>
              <a:ext cx="1261884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사용기능정의</a:t>
              </a:r>
              <a:endParaRPr lang="ko-KR" altLang="en-US" sz="1400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327564" y="1612669"/>
            <a:ext cx="573578" cy="2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38649" y="3040035"/>
            <a:ext cx="573578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9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711598"/>
              </p:ext>
            </p:extLst>
          </p:nvPr>
        </p:nvGraphicFramePr>
        <p:xfrm>
          <a:off x="433388" y="963613"/>
          <a:ext cx="8459787" cy="56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워크시트" r:id="rId3" imgW="8410575" imgH="8982075" progId="Excel.Sheet.12">
                  <p:embed/>
                </p:oleObj>
              </mc:Choice>
              <mc:Fallback>
                <p:oleObj name="워크시트" r:id="rId3" imgW="8410575" imgH="8982075" progId="Excel.Sheet.12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3388" y="963613"/>
                        <a:ext cx="8459787" cy="56197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96316" y="342485"/>
            <a:ext cx="8324363" cy="405913"/>
            <a:chOff x="238125" y="342485"/>
            <a:chExt cx="8324363" cy="405913"/>
          </a:xfrm>
        </p:grpSpPr>
        <p:sp>
          <p:nvSpPr>
            <p:cNvPr id="4" name="TextBox 3"/>
            <p:cNvSpPr txBox="1"/>
            <p:nvPr/>
          </p:nvSpPr>
          <p:spPr>
            <a:xfrm>
              <a:off x="238125" y="342485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</a:t>
              </a:r>
              <a:r>
                <a:rPr lang="en-US" altLang="ko-KR" b="1" dirty="0" smtClean="0"/>
                <a:t>.1 </a:t>
              </a:r>
              <a:r>
                <a:rPr lang="ko-KR" altLang="en-US" b="1" dirty="0" err="1" smtClean="0"/>
                <a:t>기능정의서</a:t>
              </a:r>
              <a:endParaRPr lang="ko-KR" alt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00604" y="440621"/>
              <a:ext cx="1261884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사용기능정의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407920" y="1420949"/>
            <a:ext cx="573578" cy="652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설명선 1 10"/>
          <p:cNvSpPr/>
          <p:nvPr/>
        </p:nvSpPr>
        <p:spPr>
          <a:xfrm>
            <a:off x="3994769" y="440622"/>
            <a:ext cx="1109246" cy="271196"/>
          </a:xfrm>
          <a:prstGeom prst="borderCallout1">
            <a:avLst>
              <a:gd name="adj1" fmla="val 50395"/>
              <a:gd name="adj2" fmla="val -1274"/>
              <a:gd name="adj3" fmla="val 445993"/>
              <a:gd name="adj4" fmla="val -57885"/>
            </a:avLst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오버레이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52503" y="2555448"/>
            <a:ext cx="673330" cy="898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52504" y="4131425"/>
            <a:ext cx="673330" cy="731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55278" y="5663299"/>
            <a:ext cx="673330" cy="499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4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/>
          </p:nvPr>
        </p:nvGraphicFramePr>
        <p:xfrm>
          <a:off x="407150" y="989216"/>
          <a:ext cx="8246399" cy="5690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워크시트" r:id="rId3" imgW="9763125" imgH="9401175" progId="Excel.Sheet.12">
                  <p:embed/>
                </p:oleObj>
              </mc:Choice>
              <mc:Fallback>
                <p:oleObj name="워크시트" r:id="rId3" imgW="9763125" imgH="9401175" progId="Excel.Sheet.12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150" y="989216"/>
                        <a:ext cx="8246399" cy="5690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96316" y="342485"/>
            <a:ext cx="8324363" cy="405913"/>
            <a:chOff x="238125" y="342485"/>
            <a:chExt cx="8324363" cy="405913"/>
          </a:xfrm>
        </p:grpSpPr>
        <p:sp>
          <p:nvSpPr>
            <p:cNvPr id="4" name="TextBox 3"/>
            <p:cNvSpPr txBox="1"/>
            <p:nvPr/>
          </p:nvSpPr>
          <p:spPr>
            <a:xfrm>
              <a:off x="238125" y="342485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</a:t>
              </a:r>
              <a:r>
                <a:rPr lang="en-US" altLang="ko-KR" b="1" dirty="0" smtClean="0"/>
                <a:t>.1 </a:t>
              </a:r>
              <a:r>
                <a:rPr lang="ko-KR" altLang="en-US" b="1" dirty="0" err="1" smtClean="0"/>
                <a:t>기능정의서</a:t>
              </a:r>
              <a:endParaRPr lang="ko-KR" alt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00604" y="440621"/>
              <a:ext cx="1261884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사용기능정의</a:t>
              </a:r>
              <a:endParaRPr lang="ko-KR" altLang="en-US" sz="1400" dirty="0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77687" y="4414058"/>
            <a:ext cx="581891" cy="964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80455" y="5674319"/>
            <a:ext cx="581891" cy="876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9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316" y="342485"/>
            <a:ext cx="8324363" cy="405913"/>
            <a:chOff x="238125" y="342485"/>
            <a:chExt cx="8324363" cy="405913"/>
          </a:xfrm>
        </p:grpSpPr>
        <p:sp>
          <p:nvSpPr>
            <p:cNvPr id="3" name="TextBox 2"/>
            <p:cNvSpPr txBox="1"/>
            <p:nvPr/>
          </p:nvSpPr>
          <p:spPr>
            <a:xfrm>
              <a:off x="238125" y="342485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</a:t>
              </a:r>
              <a:r>
                <a:rPr lang="en-US" altLang="ko-KR" b="1" dirty="0" smtClean="0"/>
                <a:t>.1 </a:t>
              </a:r>
              <a:r>
                <a:rPr lang="ko-KR" altLang="en-US" b="1" dirty="0" err="1" smtClean="0"/>
                <a:t>기능정의서</a:t>
              </a:r>
              <a:endParaRPr lang="ko-KR" altLang="en-US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00604" y="440621"/>
              <a:ext cx="1261884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사용기능정의</a:t>
              </a:r>
              <a:endParaRPr lang="ko-KR" altLang="en-US" sz="1400" dirty="0"/>
            </a:p>
          </p:txBody>
        </p:sp>
      </p:grp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940532"/>
              </p:ext>
            </p:extLst>
          </p:nvPr>
        </p:nvGraphicFramePr>
        <p:xfrm>
          <a:off x="296316" y="1737562"/>
          <a:ext cx="8512175" cy="279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워크시트" r:id="rId3" imgW="8372475" imgH="4848225" progId="Excel.Sheet.12">
                  <p:embed/>
                </p:oleObj>
              </mc:Choice>
              <mc:Fallback>
                <p:oleObj name="워크시트" r:id="rId3" imgW="8372475" imgH="4848225" progId="Excel.Sheet.12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316" y="1737562"/>
                        <a:ext cx="8512175" cy="2798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2419004" y="2194561"/>
            <a:ext cx="640080" cy="498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91153" y="3343378"/>
            <a:ext cx="704088" cy="1060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27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1104756" y="4375382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 smtClean="0">
                <a:latin typeface="+mn-ea"/>
              </a:rPr>
              <a:t>3.1 </a:t>
            </a:r>
            <a:r>
              <a:rPr lang="ko-KR" altLang="en-US" sz="1300" b="1" dirty="0">
                <a:latin typeface="+mn-ea"/>
              </a:rPr>
              <a:t>프로세스 분할도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.2 </a:t>
            </a:r>
            <a:r>
              <a:rPr lang="ko-KR" altLang="en-US" sz="1300" b="1" dirty="0">
                <a:latin typeface="+mn-ea"/>
              </a:rPr>
              <a:t>프로세스 설계서</a:t>
            </a: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1071596" y="1798154"/>
            <a:ext cx="3459146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1.1 </a:t>
            </a:r>
            <a:r>
              <a:rPr lang="ko-KR" altLang="en-US" sz="1300" b="1" dirty="0">
                <a:latin typeface="+mn-ea"/>
              </a:rPr>
              <a:t>추진 배경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1.2 </a:t>
            </a:r>
            <a:r>
              <a:rPr lang="ko-KR" altLang="en-US" sz="1300" b="1" dirty="0">
                <a:latin typeface="+mn-ea"/>
              </a:rPr>
              <a:t>목적 </a:t>
            </a:r>
            <a:r>
              <a:rPr lang="en-US" altLang="ko-KR" sz="1300" b="1" dirty="0">
                <a:latin typeface="+mn-ea"/>
              </a:rPr>
              <a:t>/ </a:t>
            </a:r>
            <a:r>
              <a:rPr lang="ko-KR" altLang="en-US" sz="1300" b="1" dirty="0">
                <a:latin typeface="+mn-ea"/>
              </a:rPr>
              <a:t>목표</a:t>
            </a: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5456036" y="1774693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5.1 </a:t>
            </a:r>
            <a:r>
              <a:rPr lang="ko-KR" altLang="en-US" sz="1300" b="1" dirty="0">
                <a:latin typeface="+mn-ea"/>
              </a:rPr>
              <a:t>소요 기술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5.2 </a:t>
            </a:r>
            <a:r>
              <a:rPr lang="ko-KR" altLang="en-US" sz="1300" b="1" dirty="0">
                <a:latin typeface="+mn-ea"/>
              </a:rPr>
              <a:t>시스템 아키텍처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1104756" y="5800552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4.1 </a:t>
            </a:r>
            <a:r>
              <a:rPr lang="ko-KR" altLang="en-US" sz="1300" b="1" dirty="0">
                <a:latin typeface="+mn-ea"/>
              </a:rPr>
              <a:t>테이블 </a:t>
            </a:r>
            <a:r>
              <a:rPr lang="en-US" altLang="ko-KR" sz="1300" b="1" dirty="0">
                <a:latin typeface="+mn-ea"/>
              </a:rPr>
              <a:t>ERD</a:t>
            </a: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456036" y="2997640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6.1 </a:t>
            </a:r>
            <a:r>
              <a:rPr lang="ko-KR" altLang="en-US" sz="1300" b="1" dirty="0">
                <a:latin typeface="+mn-ea"/>
              </a:rPr>
              <a:t>메뉴 구조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6.2 </a:t>
            </a:r>
            <a:r>
              <a:rPr lang="ko-KR" altLang="en-US" sz="1300" b="1" dirty="0">
                <a:latin typeface="+mn-ea"/>
              </a:rPr>
              <a:t>주요 화면 레이아웃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5456036" y="4339386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7.1 </a:t>
            </a:r>
            <a:r>
              <a:rPr lang="ko-KR" altLang="en-US" sz="1300" b="1" dirty="0">
                <a:latin typeface="+mn-ea"/>
              </a:rPr>
              <a:t>시연 시나리오 </a:t>
            </a: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7.2 </a:t>
            </a:r>
            <a:r>
              <a:rPr lang="ko-KR" altLang="en-US" sz="1300" b="1" dirty="0">
                <a:latin typeface="+mn-ea"/>
              </a:rPr>
              <a:t>동영상 시연 및 </a:t>
            </a:r>
            <a:r>
              <a:rPr lang="en-US" altLang="ko-KR" sz="1300" b="1" dirty="0">
                <a:latin typeface="+mn-ea"/>
              </a:rPr>
              <a:t>Demo</a:t>
            </a:r>
            <a:r>
              <a:rPr lang="ko-KR" altLang="en-US" sz="1300" b="1" dirty="0">
                <a:latin typeface="+mn-ea"/>
              </a:rPr>
              <a:t> 시연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71596" y="1253216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14688" y="1253217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64075" y="3872789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프로세스 설계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382443" y="5182457"/>
            <a:ext cx="4116054" cy="430361"/>
            <a:chOff x="2317137" y="259787"/>
            <a:chExt cx="4116054" cy="430361"/>
          </a:xfrm>
        </p:grpSpPr>
        <p:sp>
          <p:nvSpPr>
            <p:cNvPr id="52" name="직사각형 51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테이블 설계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729352" y="1236459"/>
            <a:ext cx="4116054" cy="430361"/>
            <a:chOff x="2317137" y="259787"/>
            <a:chExt cx="4116054" cy="430361"/>
          </a:xfrm>
        </p:grpSpPr>
        <p:sp>
          <p:nvSpPr>
            <p:cNvPr id="55" name="직사각형 54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아키텍처 설계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729352" y="3872789"/>
            <a:ext cx="4116054" cy="430361"/>
            <a:chOff x="2317137" y="259787"/>
            <a:chExt cx="4116054" cy="430361"/>
          </a:xfrm>
        </p:grpSpPr>
        <p:sp>
          <p:nvSpPr>
            <p:cNvPr id="58" name="직사각형 5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시연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729352" y="2500490"/>
            <a:ext cx="4116054" cy="430361"/>
            <a:chOff x="2317137" y="259787"/>
            <a:chExt cx="4116054" cy="430361"/>
          </a:xfrm>
        </p:grpSpPr>
        <p:sp>
          <p:nvSpPr>
            <p:cNvPr id="61" name="직사각형 60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화면설계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729352" y="5170648"/>
            <a:ext cx="4116054" cy="430361"/>
            <a:chOff x="2317137" y="259787"/>
            <a:chExt cx="4116054" cy="430361"/>
          </a:xfrm>
        </p:grpSpPr>
        <p:sp>
          <p:nvSpPr>
            <p:cNvPr id="64" name="직사각형 6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질의 응답 및 후기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제목 3"/>
          <p:cNvSpPr txBox="1">
            <a:spLocks/>
          </p:cNvSpPr>
          <p:nvPr/>
        </p:nvSpPr>
        <p:spPr>
          <a:xfrm>
            <a:off x="182418" y="143934"/>
            <a:ext cx="1265382" cy="616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순서</a:t>
            </a:r>
          </a:p>
        </p:txBody>
      </p:sp>
      <p:sp>
        <p:nvSpPr>
          <p:cNvPr id="34" name="직사각형 33">
            <a:hlinkClick r:id="rId2" action="ppaction://hlinkpres?slideindex=1&amp;slidetitle=" tooltip="프로세스 설계 ppt 이동하기"/>
          </p:cNvPr>
          <p:cNvSpPr/>
          <p:nvPr/>
        </p:nvSpPr>
        <p:spPr>
          <a:xfrm>
            <a:off x="407167" y="3872789"/>
            <a:ext cx="591503" cy="4303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ectangle 21"/>
          <p:cNvSpPr>
            <a:spLocks noChangeArrowheads="1"/>
          </p:cNvSpPr>
          <p:nvPr/>
        </p:nvSpPr>
        <p:spPr bwMode="auto">
          <a:xfrm>
            <a:off x="5456036" y="6071476"/>
            <a:ext cx="338937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lt"/>
                <a:ea typeface="HY헤드라인M" panose="02030600000101010101" pitchFamily="18" charset="-127"/>
              </a:rPr>
              <a:t>8.2 Q &amp; A</a:t>
            </a:r>
            <a:endParaRPr lang="ko-KR" altLang="en-US" sz="1300" b="1" dirty="0">
              <a:latin typeface="+mn-lt"/>
              <a:ea typeface="HY헤드라인M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6260" y="5771292"/>
            <a:ext cx="8130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/>
              <a:t>8.1 </a:t>
            </a:r>
            <a:r>
              <a:rPr lang="ko-KR" altLang="en-US" sz="1300" b="1" dirty="0"/>
              <a:t>후기</a:t>
            </a:r>
          </a:p>
        </p:txBody>
      </p: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1084655" y="3057353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2.1 </a:t>
            </a:r>
            <a:r>
              <a:rPr lang="ko-KR" altLang="en-US" sz="1300" b="1" dirty="0" err="1" smtClean="0">
                <a:latin typeface="+mn-ea"/>
              </a:rPr>
              <a:t>기능정의서</a:t>
            </a:r>
            <a:endParaRPr lang="en-US" altLang="ko-KR" sz="1300" b="1" dirty="0"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415480" y="2500490"/>
            <a:ext cx="4116054" cy="430361"/>
            <a:chOff x="2317137" y="259787"/>
            <a:chExt cx="4116054" cy="430361"/>
          </a:xfrm>
        </p:grpSpPr>
        <p:sp>
          <p:nvSpPr>
            <p:cNvPr id="69" name="직사각형 68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기능정의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9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929854"/>
              </p:ext>
            </p:extLst>
          </p:nvPr>
        </p:nvGraphicFramePr>
        <p:xfrm>
          <a:off x="294695" y="1133861"/>
          <a:ext cx="8618812" cy="55457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4703">
                  <a:extLst>
                    <a:ext uri="{9D8B030D-6E8A-4147-A177-3AD203B41FA5}">
                      <a16:colId xmlns:a16="http://schemas.microsoft.com/office/drawing/2014/main" val="418492804"/>
                    </a:ext>
                  </a:extLst>
                </a:gridCol>
                <a:gridCol w="1046217">
                  <a:extLst>
                    <a:ext uri="{9D8B030D-6E8A-4147-A177-3AD203B41FA5}">
                      <a16:colId xmlns:a16="http://schemas.microsoft.com/office/drawing/2014/main" val="1799362509"/>
                    </a:ext>
                  </a:extLst>
                </a:gridCol>
                <a:gridCol w="3263189">
                  <a:extLst>
                    <a:ext uri="{9D8B030D-6E8A-4147-A177-3AD203B41FA5}">
                      <a16:colId xmlns:a16="http://schemas.microsoft.com/office/drawing/2014/main" val="3492632214"/>
                    </a:ext>
                  </a:extLst>
                </a:gridCol>
                <a:gridCol w="2154703">
                  <a:extLst>
                    <a:ext uri="{9D8B030D-6E8A-4147-A177-3AD203B41FA5}">
                      <a16:colId xmlns:a16="http://schemas.microsoft.com/office/drawing/2014/main" val="420607249"/>
                    </a:ext>
                  </a:extLst>
                </a:gridCol>
              </a:tblGrid>
              <a:tr h="923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개정일자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619443"/>
                  </a:ext>
                </a:extLst>
              </a:tr>
              <a:tr h="92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2021.09.17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초안작성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209732"/>
                  </a:ext>
                </a:extLst>
              </a:tr>
              <a:tr h="92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2021.09.18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</a:t>
                      </a:r>
                      <a:r>
                        <a:rPr lang="en-US" altLang="ko-KR" baseline="0" dirty="0"/>
                        <a:t> ERD </a:t>
                      </a:r>
                      <a:r>
                        <a:rPr lang="ko-KR" altLang="en-US" baseline="0" dirty="0"/>
                        <a:t>작성</a:t>
                      </a:r>
                      <a:endParaRPr lang="en-US" altLang="ko-KR" baseline="0" dirty="0"/>
                    </a:p>
                    <a:p>
                      <a:pPr algn="ctr" latinLnBrk="1"/>
                      <a:r>
                        <a:rPr lang="ko-KR" altLang="en-US" baseline="0" dirty="0"/>
                        <a:t>프로세스 분할도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설계도 작성</a:t>
                      </a:r>
                      <a:endParaRPr lang="en-US" altLang="ko-KR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우정현</a:t>
                      </a:r>
                      <a:endParaRPr lang="en-US" altLang="ko-KR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712070"/>
                  </a:ext>
                </a:extLst>
              </a:tr>
              <a:tr h="92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2021.09.22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 화면 레이아웃 작성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추진</a:t>
                      </a:r>
                      <a:r>
                        <a:rPr lang="ko-KR" altLang="en-US" baseline="0" dirty="0"/>
                        <a:t> 배경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목적</a:t>
                      </a:r>
                      <a:r>
                        <a:rPr lang="en-US" altLang="ko-KR" baseline="0" dirty="0"/>
                        <a:t>/</a:t>
                      </a:r>
                      <a:r>
                        <a:rPr lang="ko-KR" altLang="en-US" baseline="0" dirty="0"/>
                        <a:t>목표 작성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055393"/>
                  </a:ext>
                </a:extLst>
              </a:tr>
              <a:tr h="93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2021.09.24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소요 기술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우정현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040511"/>
                  </a:ext>
                </a:extLst>
              </a:tr>
              <a:tr h="923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2021.09.27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시연 시나리오 및 동영상 시연 작성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이상인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83236"/>
                  </a:ext>
                </a:extLst>
              </a:tr>
            </a:tbl>
          </a:graphicData>
        </a:graphic>
      </p:graphicFrame>
      <p:sp>
        <p:nvSpPr>
          <p:cNvPr id="5" name="제목 2">
            <a:extLst>
              <a:ext uri="{FF2B5EF4-FFF2-40B4-BE49-F238E27FC236}">
                <a16:creationId xmlns:a16="http://schemas.microsoft.com/office/drawing/2014/main" id="{1C37B53D-3B4C-4523-B545-E53ED2CDFD58}"/>
              </a:ext>
            </a:extLst>
          </p:cNvPr>
          <p:cNvSpPr txBox="1">
            <a:spLocks/>
          </p:cNvSpPr>
          <p:nvPr/>
        </p:nvSpPr>
        <p:spPr>
          <a:xfrm>
            <a:off x="364202" y="168765"/>
            <a:ext cx="2226149" cy="6206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pPr marL="0" lvl="1" algn="just" latinLnBrk="0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ko-KR" altLang="en-US" b="1" kern="0" dirty="0" err="1">
                <a:solidFill>
                  <a:sysClr val="windowText" lastClr="000000"/>
                </a:solidFill>
                <a:latin typeface="+mj-ea"/>
                <a:ea typeface="+mj-ea"/>
              </a:rPr>
              <a:t>개정이력</a:t>
            </a:r>
            <a:endParaRPr lang="en-US" altLang="ko-KR" b="1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475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4300" y="1533525"/>
            <a:ext cx="8924925" cy="4705350"/>
            <a:chOff x="135860" y="1966684"/>
            <a:chExt cx="8778831" cy="3690658"/>
          </a:xfrm>
        </p:grpSpPr>
        <p:sp>
          <p:nvSpPr>
            <p:cNvPr id="49" name="Google Shape;49;p8"/>
            <p:cNvSpPr/>
            <p:nvPr/>
          </p:nvSpPr>
          <p:spPr>
            <a:xfrm>
              <a:off x="3975936" y="1966684"/>
              <a:ext cx="1093177" cy="332643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25315" tIns="42185" rIns="84392" bIns="42185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ko-KR" altLang="en-US" sz="1000" b="1" dirty="0">
                  <a:latin typeface="Malgun Gothic"/>
                  <a:ea typeface="Malgun Gothic"/>
                  <a:cs typeface="Malgun Gothic"/>
                  <a:sym typeface="Malgun Gothic"/>
                </a:rPr>
                <a:t>농어촌 </a:t>
              </a:r>
              <a:r>
                <a:rPr lang="en-US" altLang="ko-KR" sz="1000" b="1" dirty="0" err="1">
                  <a:latin typeface="Malgun Gothic"/>
                  <a:ea typeface="Malgun Gothic"/>
                  <a:cs typeface="Malgun Gothic"/>
                  <a:sym typeface="Malgun Gothic"/>
                </a:rPr>
                <a:t>olleh</a:t>
              </a:r>
              <a:endParaRPr sz="10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0" name="Google Shape;50;p8"/>
            <p:cNvCxnSpPr>
              <a:cxnSpLocks/>
              <a:stCxn id="49" idx="2"/>
              <a:endCxn id="51" idx="0"/>
            </p:cNvCxnSpPr>
            <p:nvPr/>
          </p:nvCxnSpPr>
          <p:spPr>
            <a:xfrm rot="5400000">
              <a:off x="2127068" y="854765"/>
              <a:ext cx="950896" cy="384001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2" name="Google Shape;52;p8"/>
            <p:cNvSpPr txBox="1"/>
            <p:nvPr/>
          </p:nvSpPr>
          <p:spPr>
            <a:xfrm>
              <a:off x="321468" y="3682407"/>
              <a:ext cx="1196308" cy="1993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1.1.1 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마을 정보 검색</a:t>
              </a:r>
              <a:endParaRPr/>
            </a:p>
          </p:txBody>
        </p:sp>
        <p:cxnSp>
          <p:nvCxnSpPr>
            <p:cNvPr id="53" name="Google Shape;53;p8"/>
            <p:cNvCxnSpPr>
              <a:cxnSpLocks/>
              <a:endCxn id="52" idx="1"/>
            </p:cNvCxnSpPr>
            <p:nvPr/>
          </p:nvCxnSpPr>
          <p:spPr>
            <a:xfrm rot="-5400000" flipH="1">
              <a:off x="147117" y="3607755"/>
              <a:ext cx="282738" cy="65908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5" name="Google Shape;55;p8"/>
            <p:cNvCxnSpPr>
              <a:cxnSpLocks/>
              <a:endCxn id="56" idx="1"/>
            </p:cNvCxnSpPr>
            <p:nvPr/>
          </p:nvCxnSpPr>
          <p:spPr>
            <a:xfrm rot="-5400000" flipH="1">
              <a:off x="-23329" y="3778201"/>
              <a:ext cx="623631" cy="65908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1" name="Google Shape;51;p8"/>
            <p:cNvSpPr/>
            <p:nvPr/>
          </p:nvSpPr>
          <p:spPr>
            <a:xfrm>
              <a:off x="135860" y="3250223"/>
              <a:ext cx="1093292" cy="249231"/>
            </a:xfrm>
            <a:prstGeom prst="rect">
              <a:avLst/>
            </a:prstGeom>
            <a:solidFill>
              <a:srgbClr val="C1EAFF"/>
            </a:solidFill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1"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1.1</a:t>
              </a:r>
              <a:r>
                <a:rPr lang="ko-KR" altLang="en-US" sz="9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체험 마을 </a:t>
              </a:r>
              <a:endParaRPr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" name="Google Shape;58;p8"/>
            <p:cNvSpPr txBox="1"/>
            <p:nvPr/>
          </p:nvSpPr>
          <p:spPr>
            <a:xfrm>
              <a:off x="3269234" y="3759693"/>
              <a:ext cx="1196308" cy="258646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Angsana New" panose="020B0502040204020203" pitchFamily="18" charset="-34"/>
                  <a:sym typeface="Malgun Gothic"/>
                </a:rPr>
                <a:t>1.</a:t>
              </a:r>
              <a:r>
                <a:rPr lang="en-US" altLang="ko-KR" sz="800" b="1">
                  <a:latin typeface="Malgun Gothic"/>
                  <a:ea typeface="Malgun Gothic"/>
                  <a:cs typeface="Angsana New" panose="020B0502040204020203" pitchFamily="18" charset="-34"/>
                  <a:sym typeface="Malgun Gothic"/>
                </a:rPr>
                <a:t>3.</a:t>
              </a:r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Angsana New" panose="020B0502040204020203" pitchFamily="18" charset="-34"/>
                  <a:sym typeface="Malgun Gothic"/>
                </a:rPr>
                <a:t>1 </a:t>
              </a:r>
              <a:r>
                <a:rPr lang="ko-KR" altLang="en-US" sz="800" b="1">
                  <a:latin typeface="Malgun Gothic"/>
                  <a:ea typeface="Malgun Gothic"/>
                  <a:cs typeface="Angsana New" panose="020B0502040204020203" pitchFamily="18" charset="-34"/>
                  <a:sym typeface="Malgun Gothic"/>
                </a:rPr>
                <a:t>리뷰 작성 </a:t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886514" y="3250223"/>
              <a:ext cx="1093292" cy="249231"/>
            </a:xfrm>
            <a:prstGeom prst="rect">
              <a:avLst/>
            </a:prstGeom>
            <a:solidFill>
              <a:srgbClr val="C1EAFF"/>
            </a:solidFill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1">
              <a:noAutofit/>
            </a:bodyPr>
            <a:lstStyle/>
            <a:p>
              <a:pPr algn="ctr"/>
              <a:r>
                <a:rPr lang="en-US" altLang="ko-KR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1.3 </a:t>
              </a:r>
              <a:r>
                <a:rPr lang="ko-KR" altLang="en-US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리뷰</a:t>
              </a:r>
              <a:endParaRPr/>
            </a:p>
          </p:txBody>
        </p:sp>
        <p:sp>
          <p:nvSpPr>
            <p:cNvPr id="60" name="Google Shape;60;p8"/>
            <p:cNvSpPr txBox="1"/>
            <p:nvPr/>
          </p:nvSpPr>
          <p:spPr>
            <a:xfrm>
              <a:off x="4679836" y="3648090"/>
              <a:ext cx="1196308" cy="1993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4.</a:t>
              </a:r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 </a:t>
              </a:r>
              <a:r>
                <a:rPr lang="ko-KR" altLang="en-US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/>
            </a:p>
          </p:txBody>
        </p:sp>
        <p:cxnSp>
          <p:nvCxnSpPr>
            <p:cNvPr id="61" name="Google Shape;61;p8"/>
            <p:cNvCxnSpPr>
              <a:endCxn id="60" idx="1"/>
            </p:cNvCxnSpPr>
            <p:nvPr/>
          </p:nvCxnSpPr>
          <p:spPr>
            <a:xfrm rot="-5400000" flipH="1">
              <a:off x="4489037" y="3556983"/>
              <a:ext cx="252554" cy="129046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grpSp>
          <p:nvGrpSpPr>
            <p:cNvPr id="62" name="Google Shape;62;p8"/>
            <p:cNvGrpSpPr/>
            <p:nvPr/>
          </p:nvGrpSpPr>
          <p:grpSpPr>
            <a:xfrm>
              <a:off x="4310680" y="3226281"/>
              <a:ext cx="1292123" cy="249231"/>
              <a:chOff x="5235917" y="3215640"/>
              <a:chExt cx="1399800" cy="270000"/>
            </a:xfrm>
          </p:grpSpPr>
          <p:sp>
            <p:nvSpPr>
              <p:cNvPr id="63" name="Google Shape;63;p8"/>
              <p:cNvSpPr/>
              <p:nvPr/>
            </p:nvSpPr>
            <p:spPr>
              <a:xfrm>
                <a:off x="5235917" y="3215640"/>
                <a:ext cx="1399800" cy="270000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84392" tIns="42185" rIns="84392" bIns="42185" anchor="ctr" anchorCtr="1">
                <a:noAutofit/>
              </a:bodyPr>
              <a:lstStyle/>
              <a:p>
                <a:pPr algn="ctr"/>
                <a:r>
                  <a:rPr lang="en-US" altLang="ko-KR" sz="9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1.4</a:t>
                </a:r>
                <a:r>
                  <a:rPr lang="ko-KR" altLang="en-US" sz="9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회원</a:t>
                </a:r>
                <a:endParaRPr/>
              </a:p>
            </p:txBody>
          </p:sp>
          <p:sp>
            <p:nvSpPr>
              <p:cNvPr id="64" name="Google Shape;64;p8"/>
              <p:cNvSpPr/>
              <p:nvPr/>
            </p:nvSpPr>
            <p:spPr>
              <a:xfrm>
                <a:off x="5977716" y="3257206"/>
                <a:ext cx="216000" cy="2157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spcFirstLastPara="1" wrap="square" lIns="84392" tIns="42185" rIns="84392" bIns="42185" anchor="ctr" anchorCtr="0">
                <a:noAutofit/>
              </a:bodyPr>
              <a:lstStyle/>
              <a:p>
                <a:pPr marL="164127" indent="-93787" algn="ctr">
                  <a:lnSpc>
                    <a:spcPct val="90000"/>
                  </a:lnSpc>
                  <a:buClr>
                    <a:schemeClr val="dk1"/>
                  </a:buClr>
                  <a:buSzPts val="1200"/>
                </a:pPr>
                <a:endParaRPr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" name="Google Shape;65;p8"/>
            <p:cNvCxnSpPr>
              <a:stCxn id="66" idx="1"/>
              <a:endCxn id="66" idx="1"/>
            </p:cNvCxnSpPr>
            <p:nvPr/>
          </p:nvCxnSpPr>
          <p:spPr>
            <a:xfrm>
              <a:off x="6431811" y="3743285"/>
              <a:ext cx="554" cy="554"/>
            </a:xfrm>
            <a:prstGeom prst="bentConnector3">
              <a:avLst>
                <a:gd name="adj1" fmla="val -42997928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7" name="Google Shape;67;p8"/>
            <p:cNvSpPr/>
            <p:nvPr/>
          </p:nvSpPr>
          <p:spPr>
            <a:xfrm>
              <a:off x="5876152" y="3227054"/>
              <a:ext cx="1196308" cy="249231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1">
              <a:noAutofit/>
            </a:bodyPr>
            <a:lstStyle/>
            <a:p>
              <a:pPr algn="ctr"/>
              <a:r>
                <a:rPr lang="en-US" altLang="ko-KR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1.5</a:t>
              </a:r>
              <a:r>
                <a:rPr lang="ko-KR" altLang="en-US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마이페이지</a:t>
              </a:r>
              <a:endParaRPr/>
            </a:p>
          </p:txBody>
        </p:sp>
        <p:cxnSp>
          <p:nvCxnSpPr>
            <p:cNvPr id="68" name="Google Shape;68;p8"/>
            <p:cNvCxnSpPr>
              <a:endCxn id="58" idx="1"/>
            </p:cNvCxnSpPr>
            <p:nvPr/>
          </p:nvCxnSpPr>
          <p:spPr>
            <a:xfrm rot="-5400000" flipH="1">
              <a:off x="2959634" y="3579417"/>
              <a:ext cx="371631" cy="247569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9" name="Google Shape;69;p8"/>
            <p:cNvSpPr txBox="1"/>
            <p:nvPr/>
          </p:nvSpPr>
          <p:spPr>
            <a:xfrm>
              <a:off x="4679848" y="4020016"/>
              <a:ext cx="1196308" cy="1993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lang="ko-KR" altLang="en-US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로그인</a:t>
              </a:r>
              <a:endParaRPr sz="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" name="Google Shape;70;p8"/>
            <p:cNvCxnSpPr>
              <a:endCxn id="69" idx="1"/>
            </p:cNvCxnSpPr>
            <p:nvPr/>
          </p:nvCxnSpPr>
          <p:spPr>
            <a:xfrm rot="-5400000" flipH="1">
              <a:off x="4299632" y="3739494"/>
              <a:ext cx="630831" cy="129600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71" name="Google Shape;71;p8"/>
            <p:cNvSpPr txBox="1"/>
            <p:nvPr/>
          </p:nvSpPr>
          <p:spPr>
            <a:xfrm>
              <a:off x="6403778" y="4371138"/>
              <a:ext cx="1196308" cy="1993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r>
                <a:rPr lang="ko-KR" altLang="en-US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관심리스트 조회</a:t>
              </a:r>
              <a:endParaRPr/>
            </a:p>
          </p:txBody>
        </p:sp>
        <p:cxnSp>
          <p:nvCxnSpPr>
            <p:cNvPr id="72" name="Google Shape;72;p8"/>
            <p:cNvCxnSpPr>
              <a:cxnSpLocks/>
              <a:endCxn id="71" idx="1"/>
            </p:cNvCxnSpPr>
            <p:nvPr/>
          </p:nvCxnSpPr>
          <p:spPr>
            <a:xfrm rot="-5400000" flipH="1">
              <a:off x="5795101" y="3862154"/>
              <a:ext cx="994431" cy="222923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>
              <a:cxnSpLocks/>
              <a:endCxn id="75" idx="1"/>
            </p:cNvCxnSpPr>
            <p:nvPr/>
          </p:nvCxnSpPr>
          <p:spPr>
            <a:xfrm rot="-5400000" flipH="1">
              <a:off x="5984164" y="3672889"/>
              <a:ext cx="631385" cy="238154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6" name="Google Shape;66;p8"/>
            <p:cNvSpPr txBox="1"/>
            <p:nvPr/>
          </p:nvSpPr>
          <p:spPr>
            <a:xfrm>
              <a:off x="6431811" y="3643592"/>
              <a:ext cx="1040954" cy="1993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5.</a:t>
              </a:r>
              <a:r>
                <a:rPr lang="en-US" altLang="ko-KR" sz="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 </a:t>
              </a:r>
              <a:r>
                <a:rPr lang="ko-KR" altLang="en-US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회원정보 </a:t>
              </a:r>
              <a:endParaRPr lang="en-US" altLang="ko-KR" sz="800" b="1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r>
                <a:rPr lang="en-US" altLang="ko-KR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        </a:t>
              </a:r>
              <a:r>
                <a:rPr lang="ko-KR" altLang="en-US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수정</a:t>
              </a:r>
              <a:endParaRPr sz="800" b="1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" name="Google Shape;75;p8"/>
            <p:cNvSpPr txBox="1"/>
            <p:nvPr/>
          </p:nvSpPr>
          <p:spPr>
            <a:xfrm>
              <a:off x="6418934" y="4007966"/>
              <a:ext cx="1196308" cy="1993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r>
                <a:rPr lang="en-US" altLang="ko-KR" sz="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r>
                <a:rPr lang="en-US" altLang="ko-KR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lang="ko-KR" altLang="en-US" sz="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예약 조회 및 </a:t>
              </a:r>
              <a:endParaRPr lang="en-US" altLang="ko-KR" sz="800" b="1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r>
                <a:rPr lang="en-US" altLang="ko-KR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            </a:t>
              </a:r>
              <a:r>
                <a:rPr lang="ko-KR" altLang="en-US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dirty="0"/>
            </a:p>
          </p:txBody>
        </p:sp>
        <p:sp>
          <p:nvSpPr>
            <p:cNvPr id="76" name="Google Shape;76;p8"/>
            <p:cNvSpPr txBox="1"/>
            <p:nvPr/>
          </p:nvSpPr>
          <p:spPr>
            <a:xfrm>
              <a:off x="4679834" y="4391953"/>
              <a:ext cx="1196308" cy="24923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3 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아이디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/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비밀번호     </a:t>
              </a:r>
              <a:b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             찾기</a:t>
              </a:r>
              <a:endParaRPr sz="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7" name="Google Shape;77;p8"/>
            <p:cNvCxnSpPr>
              <a:endCxn id="76" idx="1"/>
            </p:cNvCxnSpPr>
            <p:nvPr/>
          </p:nvCxnSpPr>
          <p:spPr>
            <a:xfrm rot="-5400000" flipH="1">
              <a:off x="4101064" y="3937799"/>
              <a:ext cx="1024062" cy="13347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8"/>
            <p:cNvCxnSpPr/>
            <p:nvPr/>
          </p:nvCxnSpPr>
          <p:spPr>
            <a:xfrm flipH="1">
              <a:off x="1782306" y="2782431"/>
              <a:ext cx="277" cy="46329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" name="Google Shape;79;p8"/>
            <p:cNvSpPr txBox="1"/>
            <p:nvPr/>
          </p:nvSpPr>
          <p:spPr>
            <a:xfrm>
              <a:off x="1812652" y="3629723"/>
              <a:ext cx="933508" cy="252831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1.2.1 </a:t>
              </a:r>
              <a:r>
                <a:rPr lang="ko-KR" altLang="en-US" sz="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예약하기</a:t>
              </a:r>
              <a:endParaRPr b="1" dirty="0">
                <a:solidFill>
                  <a:schemeClr val="dk1"/>
                </a:solidFill>
              </a:endParaRPr>
            </a:p>
          </p:txBody>
        </p:sp>
        <p:cxnSp>
          <p:nvCxnSpPr>
            <p:cNvPr id="80" name="Google Shape;80;p8"/>
            <p:cNvCxnSpPr/>
            <p:nvPr/>
          </p:nvCxnSpPr>
          <p:spPr>
            <a:xfrm>
              <a:off x="3212741" y="2774261"/>
              <a:ext cx="8585" cy="47963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81;p8"/>
            <p:cNvSpPr txBox="1"/>
            <p:nvPr/>
          </p:nvSpPr>
          <p:spPr>
            <a:xfrm>
              <a:off x="6418939" y="4733700"/>
              <a:ext cx="1196308" cy="1993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4 1:1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문의</a:t>
              </a:r>
              <a:endParaRPr/>
            </a:p>
          </p:txBody>
        </p:sp>
        <p:cxnSp>
          <p:nvCxnSpPr>
            <p:cNvPr id="82" name="Google Shape;82;p8"/>
            <p:cNvCxnSpPr>
              <a:cxnSpLocks/>
              <a:endCxn id="81" idx="1"/>
            </p:cNvCxnSpPr>
            <p:nvPr/>
          </p:nvCxnSpPr>
          <p:spPr>
            <a:xfrm rot="-5400000" flipH="1">
              <a:off x="5621262" y="4035715"/>
              <a:ext cx="1357200" cy="238154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8"/>
            <p:cNvSpPr txBox="1"/>
            <p:nvPr/>
          </p:nvSpPr>
          <p:spPr>
            <a:xfrm>
              <a:off x="3268334" y="4098024"/>
              <a:ext cx="1196308" cy="25864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lang="ko-KR" altLang="en-US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댓글 작성 </a:t>
              </a:r>
              <a:endParaRPr/>
            </a:p>
          </p:txBody>
        </p:sp>
        <p:cxnSp>
          <p:nvCxnSpPr>
            <p:cNvPr id="84" name="Google Shape;84;p8"/>
            <p:cNvCxnSpPr>
              <a:endCxn id="83" idx="1"/>
            </p:cNvCxnSpPr>
            <p:nvPr/>
          </p:nvCxnSpPr>
          <p:spPr>
            <a:xfrm rot="-5400000" flipH="1">
              <a:off x="2777488" y="3736501"/>
              <a:ext cx="725815" cy="25587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85;p8"/>
            <p:cNvSpPr txBox="1"/>
            <p:nvPr/>
          </p:nvSpPr>
          <p:spPr>
            <a:xfrm>
              <a:off x="6418945" y="5095950"/>
              <a:ext cx="1196308" cy="19910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5 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내 리뷰</a:t>
              </a:r>
              <a:endParaRPr/>
            </a:p>
          </p:txBody>
        </p:sp>
        <p:sp>
          <p:nvSpPr>
            <p:cNvPr id="86" name="Google Shape;86;p8"/>
            <p:cNvSpPr txBox="1"/>
            <p:nvPr/>
          </p:nvSpPr>
          <p:spPr>
            <a:xfrm>
              <a:off x="6418939" y="5457957"/>
              <a:ext cx="1196308" cy="1993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r>
                <a:rPr lang="en-US" altLang="ko-KR" sz="80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6 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회원 탈퇴</a:t>
              </a:r>
              <a:endParaRPr sz="8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" name="Google Shape;87;p8"/>
            <p:cNvCxnSpPr>
              <a:cxnSpLocks/>
              <a:endCxn id="85" idx="1"/>
            </p:cNvCxnSpPr>
            <p:nvPr/>
          </p:nvCxnSpPr>
          <p:spPr>
            <a:xfrm rot="-5400000" flipH="1">
              <a:off x="5440299" y="4216858"/>
              <a:ext cx="1719138" cy="238154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8"/>
            <p:cNvCxnSpPr>
              <a:cxnSpLocks/>
              <a:endCxn id="86" idx="1"/>
            </p:cNvCxnSpPr>
            <p:nvPr/>
          </p:nvCxnSpPr>
          <p:spPr>
            <a:xfrm rot="-5400000" flipH="1">
              <a:off x="5259185" y="4397896"/>
              <a:ext cx="2081354" cy="238154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Google Shape;90;p8"/>
            <p:cNvSpPr txBox="1"/>
            <p:nvPr/>
          </p:nvSpPr>
          <p:spPr>
            <a:xfrm>
              <a:off x="7919983" y="3998331"/>
              <a:ext cx="994708" cy="1993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1.6.2 1:1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문의사항</a:t>
              </a:r>
              <a:endParaRPr/>
            </a:p>
          </p:txBody>
        </p:sp>
        <p:sp>
          <p:nvSpPr>
            <p:cNvPr id="91" name="Google Shape;91;p8"/>
            <p:cNvSpPr txBox="1"/>
            <p:nvPr/>
          </p:nvSpPr>
          <p:spPr>
            <a:xfrm>
              <a:off x="7919983" y="3643592"/>
              <a:ext cx="994708" cy="25504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 dirty="0">
                  <a:latin typeface="Malgun Gothic"/>
                  <a:ea typeface="Malgun Gothic"/>
                  <a:cs typeface="Malgun Gothic"/>
                  <a:sym typeface="Malgun Gothic"/>
                </a:rPr>
                <a:t>1.6.1 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예약 조회 및 취소</a:t>
              </a:r>
              <a:endParaRPr dirty="0"/>
            </a:p>
          </p:txBody>
        </p:sp>
        <p:cxnSp>
          <p:nvCxnSpPr>
            <p:cNvPr id="92" name="Google Shape;92;p8"/>
            <p:cNvCxnSpPr>
              <a:endCxn id="91" idx="1"/>
            </p:cNvCxnSpPr>
            <p:nvPr/>
          </p:nvCxnSpPr>
          <p:spPr>
            <a:xfrm rot="16200000" flipH="1">
              <a:off x="7703083" y="3554215"/>
              <a:ext cx="304200" cy="1296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>
              <a:endCxn id="90" idx="1"/>
            </p:cNvCxnSpPr>
            <p:nvPr/>
          </p:nvCxnSpPr>
          <p:spPr>
            <a:xfrm rot="-5400000" flipH="1">
              <a:off x="7548214" y="3726254"/>
              <a:ext cx="622523" cy="121015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" name="Google Shape;56;p8"/>
            <p:cNvSpPr txBox="1"/>
            <p:nvPr/>
          </p:nvSpPr>
          <p:spPr>
            <a:xfrm>
              <a:off x="321468" y="4023369"/>
              <a:ext cx="1196308" cy="199385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0">
              <a:noAutofit/>
            </a:bodyPr>
            <a:lstStyle/>
            <a:p>
              <a:r>
                <a:rPr lang="en-US" altLang="ko-KR" sz="800" b="1">
                  <a:latin typeface="Malgun Gothic"/>
                  <a:ea typeface="Malgun Gothic"/>
                  <a:cs typeface="Malgun Gothic"/>
                  <a:sym typeface="Malgun Gothic"/>
                </a:rPr>
                <a:t>1.1.2 </a:t>
              </a:r>
              <a:r>
                <a:rPr lang="ko-KR" altLang="en-US" sz="800" b="1">
                  <a:latin typeface="Malgun Gothic"/>
                  <a:ea typeface="Malgun Gothic"/>
                  <a:cs typeface="Malgun Gothic"/>
                  <a:sym typeface="Malgun Gothic"/>
                </a:rPr>
                <a:t>마을 정보 확인</a:t>
              </a:r>
              <a:endParaRPr sz="800" b="1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6" name="Google Shape;96;p8"/>
            <p:cNvCxnSpPr>
              <a:endCxn id="79" idx="1"/>
            </p:cNvCxnSpPr>
            <p:nvPr/>
          </p:nvCxnSpPr>
          <p:spPr>
            <a:xfrm rot="-5400000" flipH="1">
              <a:off x="1589453" y="3532938"/>
              <a:ext cx="307938" cy="13846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" name="Google Shape;97;p8"/>
            <p:cNvSpPr/>
            <p:nvPr/>
          </p:nvSpPr>
          <p:spPr>
            <a:xfrm>
              <a:off x="1462345" y="3239008"/>
              <a:ext cx="1093292" cy="249231"/>
            </a:xfrm>
            <a:prstGeom prst="rect">
              <a:avLst/>
            </a:prstGeom>
            <a:solidFill>
              <a:srgbClr val="C1EAFF"/>
            </a:solidFill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1">
              <a:noAutofit/>
            </a:bodyPr>
            <a:lstStyle/>
            <a:p>
              <a:pPr algn="ctr"/>
              <a:r>
                <a:rPr lang="en-US" altLang="ko-KR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1.2 </a:t>
              </a:r>
              <a:r>
                <a:rPr lang="ko-KR" altLang="en-US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 </a:t>
              </a:r>
              <a:endParaRPr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600091" y="3239008"/>
              <a:ext cx="1292123" cy="249231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4392" tIns="42185" rIns="84392" bIns="42185" anchor="ctr" anchorCtr="1">
              <a:noAutofit/>
            </a:bodyPr>
            <a:lstStyle/>
            <a:p>
              <a:pPr algn="ctr"/>
              <a:r>
                <a:rPr lang="en-US" altLang="ko-KR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1.6 </a:t>
              </a:r>
              <a:r>
                <a:rPr lang="ko-KR" altLang="en-US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</a:t>
              </a:r>
              <a:endParaRPr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9" name="Google Shape;99;p8"/>
            <p:cNvCxnSpPr/>
            <p:nvPr/>
          </p:nvCxnSpPr>
          <p:spPr>
            <a:xfrm>
              <a:off x="4517194" y="2769004"/>
              <a:ext cx="6646" cy="46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8"/>
            <p:cNvCxnSpPr>
              <a:stCxn id="49" idx="2"/>
            </p:cNvCxnSpPr>
            <p:nvPr/>
          </p:nvCxnSpPr>
          <p:spPr>
            <a:xfrm rot="16200000" flipH="1">
              <a:off x="5865461" y="956388"/>
              <a:ext cx="939600" cy="3625477"/>
            </a:xfrm>
            <a:prstGeom prst="bentConnector3">
              <a:avLst>
                <a:gd name="adj1" fmla="val 5043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8"/>
            <p:cNvCxnSpPr/>
            <p:nvPr/>
          </p:nvCxnSpPr>
          <p:spPr>
            <a:xfrm>
              <a:off x="6076322" y="2782200"/>
              <a:ext cx="9138" cy="4566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제목 2">
            <a:extLst>
              <a:ext uri="{FF2B5EF4-FFF2-40B4-BE49-F238E27FC236}">
                <a16:creationId xmlns:a16="http://schemas.microsoft.com/office/drawing/2014/main" id="{7110B694-3449-41C9-9EA5-D1E62A83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6" y="0"/>
            <a:ext cx="2148254" cy="620688"/>
          </a:xfrm>
        </p:spPr>
        <p:txBody>
          <a:bodyPr/>
          <a:lstStyle/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b="1" dirty="0">
                <a:latin typeface="+mj-ea"/>
                <a:ea typeface="+mj-ea"/>
              </a:rPr>
              <a:t>3.1 </a:t>
            </a:r>
            <a:r>
              <a:rPr lang="ko-KR" altLang="en-US" b="1" dirty="0">
                <a:latin typeface="+mj-ea"/>
                <a:ea typeface="+mj-ea"/>
              </a:rPr>
              <a:t>프로세스 분할도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73" name="텍스트 개체 틀 3">
            <a:extLst>
              <a:ext uri="{FF2B5EF4-FFF2-40B4-BE49-F238E27FC236}">
                <a16:creationId xmlns:a16="http://schemas.microsoft.com/office/drawing/2014/main" id="{59D425E3-A4E2-471E-BDAC-14792C7887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58075" y="260328"/>
            <a:ext cx="1421994" cy="282598"/>
          </a:xfrm>
          <a:solidFill>
            <a:schemeClr val="bg1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kumimoji="1" lang="en-US" altLang="ko-KR" dirty="0">
                <a:latin typeface="+mj-ea"/>
                <a:ea typeface="+mj-ea"/>
              </a:rPr>
              <a:t>3. </a:t>
            </a:r>
            <a:r>
              <a:rPr kumimoji="1" lang="ko-KR" altLang="en-US" dirty="0">
                <a:latin typeface="+mj-ea"/>
                <a:ea typeface="+mj-ea"/>
              </a:rPr>
              <a:t>프로세스 설계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10"/>
          <p:cNvGraphicFramePr/>
          <p:nvPr>
            <p:extLst>
              <p:ext uri="{D42A27DB-BD31-4B8C-83A1-F6EECF244321}">
                <p14:modId xmlns:p14="http://schemas.microsoft.com/office/powerpoint/2010/main" val="2529665761"/>
              </p:ext>
            </p:extLst>
          </p:nvPr>
        </p:nvGraphicFramePr>
        <p:xfrm>
          <a:off x="252046" y="1244906"/>
          <a:ext cx="8640970" cy="5388650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465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95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사용자</a:t>
                      </a:r>
                      <a:endParaRPr sz="1700"/>
                    </a:p>
                  </a:txBody>
                  <a:tcPr marL="84415" marR="84415" marT="42208" marB="42208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시스템</a:t>
                      </a:r>
                      <a:endParaRPr sz="1700"/>
                    </a:p>
                  </a:txBody>
                  <a:tcPr marL="84415" marR="84415" marT="42208" marB="4220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16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84415" marR="84415" marT="42208" marB="42208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84415" marR="84415" marT="42208" marB="4220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5" name="Google Shape;115;p10"/>
          <p:cNvSpPr/>
          <p:nvPr/>
        </p:nvSpPr>
        <p:spPr>
          <a:xfrm>
            <a:off x="529046" y="2394341"/>
            <a:ext cx="1261407" cy="478852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marL="164127" indent="-164127" algn="ctr">
              <a:lnSpc>
                <a:spcPct val="90000"/>
              </a:lnSpc>
            </a:pPr>
            <a:r>
              <a:rPr lang="ko-KR" altLang="en-US" sz="831">
                <a:solidFill>
                  <a:schemeClr val="dk1"/>
                </a:solidFill>
              </a:rPr>
              <a:t>마을 검색 </a:t>
            </a:r>
            <a:r>
              <a:rPr lang="ko-KR" altLang="en-US" sz="831"/>
              <a:t>시작</a:t>
            </a:r>
            <a:endParaRPr sz="831"/>
          </a:p>
        </p:txBody>
      </p:sp>
      <p:sp>
        <p:nvSpPr>
          <p:cNvPr id="116" name="Google Shape;116;p10"/>
          <p:cNvSpPr/>
          <p:nvPr/>
        </p:nvSpPr>
        <p:spPr>
          <a:xfrm>
            <a:off x="2612966" y="2394347"/>
            <a:ext cx="1114062" cy="47884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ko-KR" altLang="en-US" sz="831" dirty="0"/>
              <a:t>지역 카테고리 목록 선택</a:t>
            </a:r>
            <a:endParaRPr sz="83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5266662" y="2886773"/>
            <a:ext cx="1168615" cy="530306"/>
          </a:xfrm>
          <a:prstGeom prst="flowChartProcess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231" tIns="33231" rIns="33231" bIns="33231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ko-KR" altLang="en-US" sz="831"/>
              <a:t>체험마을 지도출력 위치 마커 표시</a:t>
            </a:r>
            <a:endParaRPr sz="1662"/>
          </a:p>
        </p:txBody>
      </p:sp>
      <p:sp>
        <p:nvSpPr>
          <p:cNvPr id="118" name="Google Shape;118;p10"/>
          <p:cNvSpPr/>
          <p:nvPr/>
        </p:nvSpPr>
        <p:spPr>
          <a:xfrm>
            <a:off x="3730983" y="3376339"/>
            <a:ext cx="1075569" cy="37336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lvl="0" algn="ctr">
              <a:buSzPts val="900"/>
            </a:pPr>
            <a:r>
              <a:rPr lang="ko-KR" altLang="ko-KR" sz="831" dirty="0"/>
              <a:t>햄버거 버튼 선택</a:t>
            </a:r>
            <a:endParaRPr sz="83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7549431" y="3666029"/>
            <a:ext cx="968700" cy="636087"/>
          </a:xfrm>
          <a:prstGeom prst="flowChartMagneticDisk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231" tIns="0" rIns="33231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ko-KR" altLang="en-US" sz="923" dirty="0"/>
              <a:t>체험 마을 정보</a:t>
            </a:r>
            <a:r>
              <a:rPr lang="ko-KR" altLang="en-US" sz="923" dirty="0">
                <a:solidFill>
                  <a:srgbClr val="000000"/>
                </a:solidFill>
              </a:rPr>
              <a:t> </a:t>
            </a:r>
            <a:r>
              <a:rPr lang="en-US" altLang="ko-KR" sz="923" dirty="0"/>
              <a:t>DB</a:t>
            </a:r>
            <a:endParaRPr sz="923" dirty="0">
              <a:solidFill>
                <a:srgbClr val="000000"/>
              </a:solidFill>
            </a:endParaRPr>
          </a:p>
        </p:txBody>
      </p:sp>
      <p:cxnSp>
        <p:nvCxnSpPr>
          <p:cNvPr id="120" name="Google Shape;120;p10"/>
          <p:cNvCxnSpPr>
            <a:stCxn id="119" idx="2"/>
            <a:endCxn id="117" idx="3"/>
          </p:cNvCxnSpPr>
          <p:nvPr/>
        </p:nvCxnSpPr>
        <p:spPr>
          <a:xfrm rot="10800000">
            <a:off x="6435277" y="3151927"/>
            <a:ext cx="1114154" cy="8321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10"/>
          <p:cNvSpPr/>
          <p:nvPr/>
        </p:nvSpPr>
        <p:spPr>
          <a:xfrm>
            <a:off x="5266661" y="3775478"/>
            <a:ext cx="1114062" cy="435296"/>
          </a:xfrm>
          <a:prstGeom prst="flowChartProcess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231" tIns="33231" rIns="33231" bIns="33231" anchor="ctr" anchorCtr="0">
            <a:noAutofit/>
          </a:bodyPr>
          <a:lstStyle/>
          <a:p>
            <a:pPr lvl="0" algn="ctr">
              <a:buSzPts val="900"/>
            </a:pPr>
            <a:r>
              <a:rPr lang="ko-KR" altLang="en-US" sz="831" dirty="0"/>
              <a:t>   </a:t>
            </a:r>
            <a:r>
              <a:rPr lang="ko-KR" altLang="en-US" sz="831" dirty="0">
                <a:solidFill>
                  <a:schemeClr val="dk1"/>
                </a:solidFill>
              </a:rPr>
              <a:t>지도에 표시된 마을 리스트 출력</a:t>
            </a:r>
            <a:endParaRPr lang="ko-KR" altLang="en-US" sz="831" dirty="0"/>
          </a:p>
        </p:txBody>
      </p:sp>
      <p:sp>
        <p:nvSpPr>
          <p:cNvPr id="122" name="Google Shape;122;p10"/>
          <p:cNvSpPr/>
          <p:nvPr/>
        </p:nvSpPr>
        <p:spPr>
          <a:xfrm>
            <a:off x="3680285" y="4226452"/>
            <a:ext cx="1021846" cy="53030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lvl="0" algn="ctr">
              <a:buSzPts val="900"/>
            </a:pPr>
            <a:r>
              <a:rPr lang="ko-KR" altLang="ko-KR" sz="831" dirty="0"/>
              <a:t>체험마을 </a:t>
            </a:r>
            <a:r>
              <a:rPr lang="ko-KR" altLang="ko-KR" sz="831" dirty="0" err="1"/>
              <a:t>마커</a:t>
            </a:r>
            <a:r>
              <a:rPr lang="ko-KR" altLang="ko-KR" sz="831" dirty="0"/>
              <a:t> 선택</a:t>
            </a:r>
            <a:endParaRPr sz="1662" dirty="0"/>
          </a:p>
        </p:txBody>
      </p:sp>
      <p:sp>
        <p:nvSpPr>
          <p:cNvPr id="123" name="Google Shape;123;p10"/>
          <p:cNvSpPr/>
          <p:nvPr/>
        </p:nvSpPr>
        <p:spPr>
          <a:xfrm>
            <a:off x="1958514" y="4681158"/>
            <a:ext cx="1261407" cy="478852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831" dirty="0"/>
              <a:t>7.</a:t>
            </a:r>
            <a:r>
              <a:rPr lang="ko-KR" altLang="en-US" sz="831" dirty="0"/>
              <a:t>체험 마을 정보 확인</a:t>
            </a:r>
            <a:endParaRPr sz="1662" dirty="0"/>
          </a:p>
        </p:txBody>
      </p:sp>
      <p:sp>
        <p:nvSpPr>
          <p:cNvPr id="124" name="Google Shape;124;p10"/>
          <p:cNvSpPr/>
          <p:nvPr/>
        </p:nvSpPr>
        <p:spPr>
          <a:xfrm>
            <a:off x="5317523" y="4681160"/>
            <a:ext cx="1067815" cy="4788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lvl="0" algn="ctr">
              <a:buSzPts val="900"/>
            </a:pPr>
            <a:r>
              <a:rPr lang="ko-KR" altLang="en-US" sz="831" dirty="0"/>
              <a:t>해당 마을 상세 페이지 이동</a:t>
            </a:r>
          </a:p>
        </p:txBody>
      </p:sp>
      <p:cxnSp>
        <p:nvCxnSpPr>
          <p:cNvPr id="125" name="Google Shape;125;p10"/>
          <p:cNvCxnSpPr>
            <a:stCxn id="119" idx="2"/>
            <a:endCxn id="124" idx="3"/>
          </p:cNvCxnSpPr>
          <p:nvPr/>
        </p:nvCxnSpPr>
        <p:spPr>
          <a:xfrm rot="10800000" flipV="1">
            <a:off x="6385339" y="3984073"/>
            <a:ext cx="1164093" cy="93651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0"/>
          <p:cNvCxnSpPr>
            <a:stCxn id="117" idx="1"/>
            <a:endCxn id="118" idx="0"/>
          </p:cNvCxnSpPr>
          <p:nvPr/>
        </p:nvCxnSpPr>
        <p:spPr>
          <a:xfrm rot="10800000" flipV="1">
            <a:off x="4268768" y="3151925"/>
            <a:ext cx="997894" cy="22441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0"/>
          <p:cNvCxnSpPr>
            <a:stCxn id="118" idx="3"/>
            <a:endCxn id="121" idx="0"/>
          </p:cNvCxnSpPr>
          <p:nvPr/>
        </p:nvCxnSpPr>
        <p:spPr>
          <a:xfrm>
            <a:off x="4806552" y="3563023"/>
            <a:ext cx="1017140" cy="21245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0"/>
          <p:cNvCxnSpPr>
            <a:stCxn id="121" idx="1"/>
            <a:endCxn id="122" idx="0"/>
          </p:cNvCxnSpPr>
          <p:nvPr/>
        </p:nvCxnSpPr>
        <p:spPr>
          <a:xfrm rot="10800000" flipV="1">
            <a:off x="4191209" y="3993126"/>
            <a:ext cx="1075453" cy="233326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130;p10"/>
          <p:cNvCxnSpPr>
            <a:stCxn id="122" idx="3"/>
            <a:endCxn id="124" idx="0"/>
          </p:cNvCxnSpPr>
          <p:nvPr/>
        </p:nvCxnSpPr>
        <p:spPr>
          <a:xfrm>
            <a:off x="4702131" y="4491605"/>
            <a:ext cx="1149300" cy="18955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1" name="Google Shape;131;p10"/>
          <p:cNvSpPr/>
          <p:nvPr/>
        </p:nvSpPr>
        <p:spPr>
          <a:xfrm>
            <a:off x="7495997" y="2534321"/>
            <a:ext cx="1075569" cy="504394"/>
          </a:xfrm>
          <a:prstGeom prst="flowChartPreparation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pPr algn="ctr"/>
            <a:r>
              <a:rPr lang="ko-KR" altLang="en-US" sz="923"/>
              <a:t>체험마을 지도</a:t>
            </a:r>
            <a:r>
              <a:rPr lang="en-US" altLang="ko-KR" sz="923"/>
              <a:t>API</a:t>
            </a:r>
            <a:endParaRPr sz="923"/>
          </a:p>
        </p:txBody>
      </p:sp>
      <p:cxnSp>
        <p:nvCxnSpPr>
          <p:cNvPr id="132" name="Google Shape;132;p10"/>
          <p:cNvCxnSpPr>
            <a:stCxn id="119" idx="1"/>
            <a:endCxn id="131" idx="2"/>
          </p:cNvCxnSpPr>
          <p:nvPr/>
        </p:nvCxnSpPr>
        <p:spPr>
          <a:xfrm rot="5400000" flipH="1" flipV="1">
            <a:off x="7720124" y="3352372"/>
            <a:ext cx="62731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3" name="Google Shape;133;p10"/>
          <p:cNvCxnSpPr>
            <a:stCxn id="121" idx="3"/>
            <a:endCxn id="119" idx="2"/>
          </p:cNvCxnSpPr>
          <p:nvPr/>
        </p:nvCxnSpPr>
        <p:spPr>
          <a:xfrm flipV="1">
            <a:off x="6380723" y="3984073"/>
            <a:ext cx="1168708" cy="9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0"/>
          <p:cNvCxnSpPr>
            <a:stCxn id="123" idx="3"/>
            <a:endCxn id="124" idx="1"/>
          </p:cNvCxnSpPr>
          <p:nvPr/>
        </p:nvCxnSpPr>
        <p:spPr>
          <a:xfrm flipV="1">
            <a:off x="3219921" y="4920583"/>
            <a:ext cx="2097602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0" name="Google Shape;140;p10"/>
          <p:cNvCxnSpPr>
            <a:stCxn id="116" idx="3"/>
            <a:endCxn id="117" idx="0"/>
          </p:cNvCxnSpPr>
          <p:nvPr/>
        </p:nvCxnSpPr>
        <p:spPr>
          <a:xfrm>
            <a:off x="3727028" y="2633770"/>
            <a:ext cx="2123942" cy="253003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132;p10"/>
          <p:cNvCxnSpPr>
            <a:stCxn id="116" idx="1"/>
            <a:endCxn id="115" idx="3"/>
          </p:cNvCxnSpPr>
          <p:nvPr/>
        </p:nvCxnSpPr>
        <p:spPr>
          <a:xfrm rot="10800000">
            <a:off x="1790454" y="2633768"/>
            <a:ext cx="822513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1" name="Google Shape;120;p10"/>
          <p:cNvCxnSpPr>
            <a:stCxn id="119" idx="3"/>
          </p:cNvCxnSpPr>
          <p:nvPr/>
        </p:nvCxnSpPr>
        <p:spPr>
          <a:xfrm rot="5400000">
            <a:off x="6893697" y="3798284"/>
            <a:ext cx="636253" cy="1643916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제목 2">
            <a:extLst>
              <a:ext uri="{FF2B5EF4-FFF2-40B4-BE49-F238E27FC236}">
                <a16:creationId xmlns:a16="http://schemas.microsoft.com/office/drawing/2014/main" id="{1C37B53D-3B4C-4523-B545-E53ED2CDF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6" y="0"/>
            <a:ext cx="2167304" cy="620688"/>
          </a:xfrm>
        </p:spPr>
        <p:txBody>
          <a:bodyPr/>
          <a:lstStyle/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b="1" dirty="0">
                <a:latin typeface="+mj-ea"/>
                <a:ea typeface="+mj-ea"/>
              </a:rPr>
              <a:t>3.2 </a:t>
            </a:r>
            <a:r>
              <a:rPr lang="ko-KR" altLang="en-US" b="1" dirty="0">
                <a:latin typeface="+mj-ea"/>
                <a:ea typeface="+mj-ea"/>
              </a:rPr>
              <a:t>프로세스 설계서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26EE7CAF-8814-4E8D-98AB-4629568D69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003366"/>
                </a:solidFill>
                <a:latin typeface="+mj-ea"/>
                <a:ea typeface="+mj-ea"/>
              </a:rPr>
              <a:t>3. </a:t>
            </a:r>
            <a:r>
              <a:rPr kumimoji="1" lang="ko-KR" altLang="en-US" dirty="0">
                <a:solidFill>
                  <a:srgbClr val="003366"/>
                </a:solidFill>
                <a:latin typeface="+mj-ea"/>
                <a:ea typeface="+mj-ea"/>
              </a:rPr>
              <a:t>프로세스 설계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59D425E3-A4E2-471E-BDAC-14792C788748}"/>
              </a:ext>
            </a:extLst>
          </p:cNvPr>
          <p:cNvSpPr txBox="1">
            <a:spLocks/>
          </p:cNvSpPr>
          <p:nvPr/>
        </p:nvSpPr>
        <p:spPr>
          <a:xfrm>
            <a:off x="7458075" y="260328"/>
            <a:ext cx="1421994" cy="2825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45720" rIns="0" bIns="45720" rtlCol="0">
            <a:normAutofit lnSpcReduction="10000"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dirty="0">
                <a:latin typeface="+mj-ea"/>
                <a:ea typeface="+mj-ea"/>
              </a:rPr>
              <a:t>3. </a:t>
            </a:r>
            <a:r>
              <a:rPr kumimoji="1" lang="ko-KR" altLang="en-US" dirty="0">
                <a:latin typeface="+mj-ea"/>
                <a:ea typeface="+mj-ea"/>
              </a:rPr>
              <a:t>프로세스 설계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2047" y="694062"/>
            <a:ext cx="8638566" cy="52881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마을정보</a:t>
            </a:r>
            <a:r>
              <a:rPr lang="ko-KR" altLang="en-US" b="1" dirty="0" smtClean="0">
                <a:solidFill>
                  <a:schemeClr val="tx1"/>
                </a:solidFill>
              </a:rPr>
              <a:t> 검색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13"/>
          <p:cNvGraphicFramePr/>
          <p:nvPr>
            <p:extLst>
              <p:ext uri="{D42A27DB-BD31-4B8C-83A1-F6EECF244321}">
                <p14:modId xmlns:p14="http://schemas.microsoft.com/office/powerpoint/2010/main" val="4200717717"/>
              </p:ext>
            </p:extLst>
          </p:nvPr>
        </p:nvGraphicFramePr>
        <p:xfrm>
          <a:off x="252046" y="1222872"/>
          <a:ext cx="8640970" cy="5477186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465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9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사용자</a:t>
                      </a:r>
                      <a:endParaRPr sz="1700"/>
                    </a:p>
                  </a:txBody>
                  <a:tcPr marL="84415" marR="84415" marT="42208" marB="42208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시스템</a:t>
                      </a:r>
                      <a:endParaRPr sz="1700"/>
                    </a:p>
                  </a:txBody>
                  <a:tcPr marL="84415" marR="84415" marT="42208" marB="4220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321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84415" marR="84415" marT="42208" marB="42208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84415" marR="84415" marT="42208" marB="4220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1" name="Google Shape;161;p13"/>
          <p:cNvSpPr/>
          <p:nvPr/>
        </p:nvSpPr>
        <p:spPr>
          <a:xfrm>
            <a:off x="580938" y="2249836"/>
            <a:ext cx="1261407" cy="497028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marL="164127" indent="-164127" algn="ctr">
              <a:lnSpc>
                <a:spcPct val="90000"/>
              </a:lnSpc>
            </a:pPr>
            <a:r>
              <a:rPr lang="ko-KR" altLang="en-US" sz="831">
                <a:solidFill>
                  <a:schemeClr val="dk1"/>
                </a:solidFill>
              </a:rPr>
              <a:t>원하는 마을 선택</a:t>
            </a:r>
            <a:endParaRPr sz="831"/>
          </a:p>
        </p:txBody>
      </p:sp>
      <p:sp>
        <p:nvSpPr>
          <p:cNvPr id="162" name="Google Shape;162;p13"/>
          <p:cNvSpPr/>
          <p:nvPr/>
        </p:nvSpPr>
        <p:spPr>
          <a:xfrm>
            <a:off x="2529669" y="2249839"/>
            <a:ext cx="1114062" cy="497019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ko-KR" altLang="en-US" sz="831"/>
              <a:t>해당 마을 정보 요청</a:t>
            </a:r>
            <a:endParaRPr sz="83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5283976" y="2586244"/>
            <a:ext cx="1168615" cy="550434"/>
          </a:xfrm>
          <a:prstGeom prst="flowChartProcess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231" tIns="33231" rIns="33231" bIns="33231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ko-KR" altLang="en-US" sz="831"/>
              <a:t>해당 마을 정보 출력</a:t>
            </a:r>
            <a:endParaRPr sz="1662"/>
          </a:p>
        </p:txBody>
      </p:sp>
      <p:sp>
        <p:nvSpPr>
          <p:cNvPr id="164" name="Google Shape;164;p13"/>
          <p:cNvSpPr/>
          <p:nvPr/>
        </p:nvSpPr>
        <p:spPr>
          <a:xfrm>
            <a:off x="3513591" y="3068752"/>
            <a:ext cx="1075569" cy="38753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lvl="0" algn="ctr">
              <a:buSzPts val="900"/>
            </a:pPr>
            <a:r>
              <a:rPr lang="ko-KR" altLang="en-US" sz="831" dirty="0"/>
              <a:t>리뷰 버튼 선택</a:t>
            </a:r>
          </a:p>
        </p:txBody>
      </p:sp>
      <p:sp>
        <p:nvSpPr>
          <p:cNvPr id="165" name="Google Shape;165;p13"/>
          <p:cNvSpPr/>
          <p:nvPr/>
        </p:nvSpPr>
        <p:spPr>
          <a:xfrm>
            <a:off x="7549431" y="3649314"/>
            <a:ext cx="968700" cy="660231"/>
          </a:xfrm>
          <a:prstGeom prst="flowChartMagneticDisk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231" tIns="0" rIns="33231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ko-KR" altLang="en-US" sz="831" dirty="0"/>
              <a:t>체험 마을 정보</a:t>
            </a:r>
            <a:r>
              <a:rPr lang="ko-KR" altLang="en-US" sz="831" dirty="0">
                <a:solidFill>
                  <a:srgbClr val="000000"/>
                </a:solidFill>
              </a:rPr>
              <a:t> </a:t>
            </a:r>
            <a:r>
              <a:rPr lang="en-US" altLang="ko-KR" sz="831" dirty="0">
                <a:solidFill>
                  <a:srgbClr val="000000"/>
                </a:solidFill>
              </a:rPr>
              <a:t>DB</a:t>
            </a:r>
            <a:endParaRPr sz="831" dirty="0">
              <a:solidFill>
                <a:srgbClr val="000000"/>
              </a:solidFill>
            </a:endParaRPr>
          </a:p>
        </p:txBody>
      </p:sp>
      <p:cxnSp>
        <p:nvCxnSpPr>
          <p:cNvPr id="166" name="Google Shape;166;p13"/>
          <p:cNvCxnSpPr>
            <a:stCxn id="165" idx="2"/>
            <a:endCxn id="163" idx="3"/>
          </p:cNvCxnSpPr>
          <p:nvPr/>
        </p:nvCxnSpPr>
        <p:spPr>
          <a:xfrm rot="10800000">
            <a:off x="6452591" y="2861462"/>
            <a:ext cx="1096840" cy="111796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13"/>
          <p:cNvSpPr/>
          <p:nvPr/>
        </p:nvSpPr>
        <p:spPr>
          <a:xfrm>
            <a:off x="5311252" y="3352324"/>
            <a:ext cx="1114062" cy="451818"/>
          </a:xfrm>
          <a:prstGeom prst="flowChartProcess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231" tIns="33231" rIns="33231" bIns="33231" anchor="ctr" anchorCtr="0">
            <a:noAutofit/>
          </a:bodyPr>
          <a:lstStyle/>
          <a:p>
            <a:pPr lvl="0" algn="ctr">
              <a:buSzPts val="900"/>
            </a:pPr>
            <a:r>
              <a:rPr lang="ko-KR" altLang="en-US" sz="831" dirty="0"/>
              <a:t>리뷰로 정보로 이동</a:t>
            </a:r>
          </a:p>
        </p:txBody>
      </p:sp>
      <p:sp>
        <p:nvSpPr>
          <p:cNvPr id="168" name="Google Shape;168;p13"/>
          <p:cNvSpPr/>
          <p:nvPr/>
        </p:nvSpPr>
        <p:spPr>
          <a:xfrm>
            <a:off x="3540452" y="3667243"/>
            <a:ext cx="1021846" cy="5504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lvl="0" algn="ctr"/>
            <a:r>
              <a:rPr lang="ko-KR" altLang="en-US" sz="831" dirty="0">
                <a:solidFill>
                  <a:schemeClr val="dk1"/>
                </a:solidFill>
              </a:rPr>
              <a:t>체험 마을 주변 관광지 </a:t>
            </a:r>
            <a:r>
              <a:rPr lang="ko-KR" altLang="en-US" sz="831" dirty="0" err="1">
                <a:solidFill>
                  <a:schemeClr val="dk1"/>
                </a:solidFill>
              </a:rPr>
              <a:t>마커</a:t>
            </a:r>
            <a:r>
              <a:rPr lang="ko-KR" altLang="en-US" sz="831" dirty="0">
                <a:solidFill>
                  <a:schemeClr val="dk1"/>
                </a:solidFill>
              </a:rPr>
              <a:t> </a:t>
            </a:r>
            <a:r>
              <a:rPr lang="ko-KR" altLang="en-US" sz="831" dirty="0" err="1">
                <a:solidFill>
                  <a:schemeClr val="dk1"/>
                </a:solidFill>
              </a:rPr>
              <a:t>호버</a:t>
            </a:r>
            <a:endParaRPr lang="ko-KR" altLang="en-US" sz="831" dirty="0">
              <a:solidFill>
                <a:schemeClr val="dk1"/>
              </a:solidFill>
            </a:endParaRPr>
          </a:p>
        </p:txBody>
      </p:sp>
      <p:sp>
        <p:nvSpPr>
          <p:cNvPr id="169" name="Google Shape;169;p13"/>
          <p:cNvSpPr/>
          <p:nvPr/>
        </p:nvSpPr>
        <p:spPr>
          <a:xfrm>
            <a:off x="5220727" y="5586050"/>
            <a:ext cx="1261407" cy="497028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831" dirty="0"/>
              <a:t>예약 페이지 이동</a:t>
            </a:r>
            <a:endParaRPr sz="1662" dirty="0"/>
          </a:p>
        </p:txBody>
      </p:sp>
      <p:sp>
        <p:nvSpPr>
          <p:cNvPr id="170" name="Google Shape;170;p13"/>
          <p:cNvSpPr/>
          <p:nvPr/>
        </p:nvSpPr>
        <p:spPr>
          <a:xfrm>
            <a:off x="5334376" y="4323186"/>
            <a:ext cx="1067815" cy="49701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lvl="0" algn="ctr">
              <a:buSzPts val="900"/>
            </a:pPr>
            <a:r>
              <a:rPr lang="en-US" altLang="ko-KR" sz="831" dirty="0"/>
              <a:t>6.</a:t>
            </a:r>
            <a:r>
              <a:rPr lang="ko-KR" altLang="en-US" sz="831" dirty="0"/>
              <a:t>체험 마을 주변 </a:t>
            </a:r>
            <a:br>
              <a:rPr lang="ko-KR" altLang="en-US" sz="831" dirty="0"/>
            </a:br>
            <a:r>
              <a:rPr lang="ko-KR" altLang="en-US" sz="831" dirty="0"/>
              <a:t>관광지 정보 출력</a:t>
            </a:r>
          </a:p>
        </p:txBody>
      </p:sp>
      <p:cxnSp>
        <p:nvCxnSpPr>
          <p:cNvPr id="171" name="Google Shape;171;p13"/>
          <p:cNvCxnSpPr>
            <a:stCxn id="165" idx="2"/>
            <a:endCxn id="169" idx="3"/>
          </p:cNvCxnSpPr>
          <p:nvPr/>
        </p:nvCxnSpPr>
        <p:spPr>
          <a:xfrm rot="10800000" flipV="1">
            <a:off x="6482135" y="3979430"/>
            <a:ext cx="1067297" cy="1855134"/>
          </a:xfrm>
          <a:prstGeom prst="bentConnector3">
            <a:avLst>
              <a:gd name="adj1" fmla="val 5077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13"/>
          <p:cNvSpPr/>
          <p:nvPr/>
        </p:nvSpPr>
        <p:spPr>
          <a:xfrm>
            <a:off x="3420671" y="4347725"/>
            <a:ext cx="1261408" cy="451814"/>
          </a:xfrm>
          <a:prstGeom prst="flowChartProcess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231" tIns="33231" rIns="33231" bIns="33231" anchor="ctr" anchorCtr="0">
            <a:noAutofit/>
          </a:bodyPr>
          <a:lstStyle/>
          <a:p>
            <a:pPr lvl="0" algn="ctr"/>
            <a:r>
              <a:rPr lang="ko-KR" altLang="en-US" sz="831" dirty="0"/>
              <a:t>  </a:t>
            </a:r>
            <a:r>
              <a:rPr lang="ko-KR" altLang="en-US" sz="831" dirty="0" err="1"/>
              <a:t>관심리스트</a:t>
            </a:r>
            <a:r>
              <a:rPr lang="ko-KR" altLang="en-US" sz="831" dirty="0"/>
              <a:t> 등록 요청</a:t>
            </a:r>
          </a:p>
        </p:txBody>
      </p:sp>
      <p:sp>
        <p:nvSpPr>
          <p:cNvPr id="173" name="Google Shape;173;p13"/>
          <p:cNvSpPr/>
          <p:nvPr/>
        </p:nvSpPr>
        <p:spPr>
          <a:xfrm>
            <a:off x="5291314" y="4867830"/>
            <a:ext cx="1153938" cy="4341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altLang="ko-KR" sz="831" dirty="0"/>
              <a:t>     </a:t>
            </a:r>
            <a:r>
              <a:rPr lang="ko-KR" altLang="en-US" sz="831" dirty="0" err="1"/>
              <a:t>관심리스트</a:t>
            </a:r>
            <a:r>
              <a:rPr lang="ko-KR" altLang="en-US" sz="831" dirty="0"/>
              <a:t> 등록</a:t>
            </a:r>
          </a:p>
        </p:txBody>
      </p:sp>
      <p:cxnSp>
        <p:nvCxnSpPr>
          <p:cNvPr id="175" name="Google Shape;175;p13"/>
          <p:cNvCxnSpPr>
            <a:stCxn id="162" idx="3"/>
            <a:endCxn id="163" idx="0"/>
          </p:cNvCxnSpPr>
          <p:nvPr/>
        </p:nvCxnSpPr>
        <p:spPr>
          <a:xfrm>
            <a:off x="3643731" y="2498349"/>
            <a:ext cx="2224553" cy="8789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p13"/>
          <p:cNvCxnSpPr>
            <a:stCxn id="163" idx="1"/>
            <a:endCxn id="164" idx="0"/>
          </p:cNvCxnSpPr>
          <p:nvPr/>
        </p:nvCxnSpPr>
        <p:spPr>
          <a:xfrm rot="10800000" flipV="1">
            <a:off x="4051376" y="2861460"/>
            <a:ext cx="1232600" cy="20729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7" name="Google Shape;177;p13"/>
          <p:cNvCxnSpPr>
            <a:stCxn id="164" idx="3"/>
            <a:endCxn id="167" idx="0"/>
          </p:cNvCxnSpPr>
          <p:nvPr/>
        </p:nvCxnSpPr>
        <p:spPr>
          <a:xfrm>
            <a:off x="4589160" y="3262521"/>
            <a:ext cx="1279123" cy="8980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8" name="Google Shape;178;p13"/>
          <p:cNvCxnSpPr>
            <a:stCxn id="167" idx="1"/>
            <a:endCxn id="168" idx="0"/>
          </p:cNvCxnSpPr>
          <p:nvPr/>
        </p:nvCxnSpPr>
        <p:spPr>
          <a:xfrm rot="10800000" flipV="1">
            <a:off x="4051376" y="3578233"/>
            <a:ext cx="1259877" cy="8901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9" name="Google Shape;179;p13"/>
          <p:cNvCxnSpPr>
            <a:stCxn id="168" idx="3"/>
            <a:endCxn id="170" idx="0"/>
          </p:cNvCxnSpPr>
          <p:nvPr/>
        </p:nvCxnSpPr>
        <p:spPr>
          <a:xfrm>
            <a:off x="4562298" y="3942460"/>
            <a:ext cx="1305986" cy="380726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" name="Google Shape;180;p13"/>
          <p:cNvSpPr/>
          <p:nvPr/>
        </p:nvSpPr>
        <p:spPr>
          <a:xfrm>
            <a:off x="7495997" y="2521067"/>
            <a:ext cx="1075569" cy="523538"/>
          </a:xfrm>
          <a:prstGeom prst="flowChartPreparation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pPr algn="ctr"/>
            <a:r>
              <a:rPr lang="ko-KR" altLang="en-US" sz="923"/>
              <a:t>체험마을 지도</a:t>
            </a:r>
            <a:r>
              <a:rPr lang="en-US" altLang="ko-KR" sz="923"/>
              <a:t>API</a:t>
            </a:r>
            <a:endParaRPr sz="923"/>
          </a:p>
        </p:txBody>
      </p:sp>
      <p:cxnSp>
        <p:nvCxnSpPr>
          <p:cNvPr id="181" name="Google Shape;181;p13"/>
          <p:cNvCxnSpPr>
            <a:stCxn id="165" idx="1"/>
            <a:endCxn id="180" idx="2"/>
          </p:cNvCxnSpPr>
          <p:nvPr/>
        </p:nvCxnSpPr>
        <p:spPr>
          <a:xfrm rot="5400000" flipH="1" flipV="1">
            <a:off x="7731427" y="3346960"/>
            <a:ext cx="604709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82" name="Google Shape;182;p13"/>
          <p:cNvCxnSpPr>
            <a:stCxn id="172" idx="3"/>
            <a:endCxn id="170" idx="1"/>
          </p:cNvCxnSpPr>
          <p:nvPr/>
        </p:nvCxnSpPr>
        <p:spPr>
          <a:xfrm flipV="1">
            <a:off x="4682079" y="4571696"/>
            <a:ext cx="652297" cy="19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83" name="Google Shape;183;p13"/>
          <p:cNvCxnSpPr>
            <a:stCxn id="169" idx="1"/>
            <a:endCxn id="184" idx="3"/>
          </p:cNvCxnSpPr>
          <p:nvPr/>
        </p:nvCxnSpPr>
        <p:spPr>
          <a:xfrm flipH="1" flipV="1">
            <a:off x="4790078" y="5823874"/>
            <a:ext cx="430649" cy="10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85" name="Google Shape;185;p13"/>
          <p:cNvCxnSpPr>
            <a:stCxn id="172" idx="2"/>
            <a:endCxn id="173" idx="1"/>
          </p:cNvCxnSpPr>
          <p:nvPr/>
        </p:nvCxnSpPr>
        <p:spPr>
          <a:xfrm rot="16200000" flipH="1">
            <a:off x="4528665" y="4322248"/>
            <a:ext cx="285359" cy="123993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13"/>
          <p:cNvCxnSpPr>
            <a:stCxn id="161" idx="3"/>
            <a:endCxn id="162" idx="1"/>
          </p:cNvCxnSpPr>
          <p:nvPr/>
        </p:nvCxnSpPr>
        <p:spPr>
          <a:xfrm flipV="1">
            <a:off x="1842345" y="2498349"/>
            <a:ext cx="687324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3"/>
          <p:cNvSpPr/>
          <p:nvPr/>
        </p:nvSpPr>
        <p:spPr>
          <a:xfrm>
            <a:off x="3528670" y="5444511"/>
            <a:ext cx="1261408" cy="758726"/>
          </a:xfrm>
          <a:prstGeom prst="flowChartDecis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pPr algn="ctr"/>
            <a:r>
              <a:rPr lang="ko-KR" altLang="en-US" sz="831" dirty="0"/>
              <a:t>예약하기 버튼</a:t>
            </a:r>
            <a:endParaRPr sz="831" dirty="0"/>
          </a:p>
        </p:txBody>
      </p:sp>
      <p:cxnSp>
        <p:nvCxnSpPr>
          <p:cNvPr id="187" name="Google Shape;187;p13"/>
          <p:cNvCxnSpPr>
            <a:stCxn id="173" idx="2"/>
            <a:endCxn id="184" idx="0"/>
          </p:cNvCxnSpPr>
          <p:nvPr/>
        </p:nvCxnSpPr>
        <p:spPr>
          <a:xfrm rot="5400000">
            <a:off x="4942556" y="4518784"/>
            <a:ext cx="142546" cy="17089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13"/>
          <p:cNvSpPr/>
          <p:nvPr/>
        </p:nvSpPr>
        <p:spPr>
          <a:xfrm>
            <a:off x="1654234" y="5586566"/>
            <a:ext cx="1293322" cy="497028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pPr algn="ctr"/>
            <a:r>
              <a:rPr lang="ko-KR" altLang="en-US" sz="831"/>
              <a:t>마을 세부정보 확인</a:t>
            </a:r>
            <a:endParaRPr sz="831"/>
          </a:p>
        </p:txBody>
      </p:sp>
      <p:cxnSp>
        <p:nvCxnSpPr>
          <p:cNvPr id="190" name="Google Shape;190;p13"/>
          <p:cNvCxnSpPr>
            <a:stCxn id="184" idx="1"/>
            <a:endCxn id="189" idx="3"/>
          </p:cNvCxnSpPr>
          <p:nvPr/>
        </p:nvCxnSpPr>
        <p:spPr>
          <a:xfrm flipH="1">
            <a:off x="2947556" y="5823874"/>
            <a:ext cx="581114" cy="112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13"/>
          <p:cNvSpPr txBox="1"/>
          <p:nvPr/>
        </p:nvSpPr>
        <p:spPr>
          <a:xfrm>
            <a:off x="3201528" y="5621839"/>
            <a:ext cx="353354" cy="29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92" tIns="84392" rIns="84392" bIns="84392" anchor="t" anchorCtr="0">
            <a:spAutoFit/>
          </a:bodyPr>
          <a:lstStyle/>
          <a:p>
            <a:pPr algn="ctr"/>
            <a:r>
              <a:rPr lang="en-US" altLang="ko-KR" sz="831"/>
              <a:t>N</a:t>
            </a:r>
            <a:endParaRPr sz="831"/>
          </a:p>
        </p:txBody>
      </p:sp>
      <p:sp>
        <p:nvSpPr>
          <p:cNvPr id="192" name="Google Shape;192;p13"/>
          <p:cNvSpPr txBox="1"/>
          <p:nvPr/>
        </p:nvSpPr>
        <p:spPr>
          <a:xfrm>
            <a:off x="4884115" y="5621839"/>
            <a:ext cx="327323" cy="29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392" tIns="84392" rIns="84392" bIns="84392" anchor="t" anchorCtr="0">
            <a:spAutoFit/>
          </a:bodyPr>
          <a:lstStyle/>
          <a:p>
            <a:pPr algn="ctr"/>
            <a:r>
              <a:rPr lang="en-US" altLang="ko-KR" sz="831"/>
              <a:t>Y</a:t>
            </a:r>
            <a:endParaRPr sz="831"/>
          </a:p>
        </p:txBody>
      </p:sp>
      <p:cxnSp>
        <p:nvCxnSpPr>
          <p:cNvPr id="6" name="직선 연결선 5"/>
          <p:cNvCxnSpPr/>
          <p:nvPr/>
        </p:nvCxnSpPr>
        <p:spPr>
          <a:xfrm>
            <a:off x="6482113" y="5103439"/>
            <a:ext cx="10673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165;p13"/>
          <p:cNvSpPr/>
          <p:nvPr/>
        </p:nvSpPr>
        <p:spPr>
          <a:xfrm>
            <a:off x="7549431" y="4687116"/>
            <a:ext cx="968700" cy="660231"/>
          </a:xfrm>
          <a:prstGeom prst="flowChartMagneticDisk">
            <a:avLst/>
          </a:prstGeom>
          <a:solidFill>
            <a:schemeClr val="lt1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231" tIns="0" rIns="33231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ko-KR" altLang="en-US" sz="831" dirty="0" err="1"/>
              <a:t>관심리스트</a:t>
            </a:r>
            <a:r>
              <a:rPr lang="ko-KR" altLang="en-US" sz="831" dirty="0">
                <a:solidFill>
                  <a:srgbClr val="000000"/>
                </a:solidFill>
              </a:rPr>
              <a:t> </a:t>
            </a:r>
            <a:r>
              <a:rPr lang="en-US" altLang="ko-KR" sz="831" dirty="0">
                <a:solidFill>
                  <a:srgbClr val="000000"/>
                </a:solidFill>
              </a:rPr>
              <a:t>DB</a:t>
            </a:r>
            <a:endParaRPr sz="831" dirty="0">
              <a:solidFill>
                <a:srgbClr val="000000"/>
              </a:solidFill>
            </a:endParaRPr>
          </a:p>
        </p:txBody>
      </p:sp>
      <p:sp>
        <p:nvSpPr>
          <p:cNvPr id="41" name="제목 2">
            <a:extLst>
              <a:ext uri="{FF2B5EF4-FFF2-40B4-BE49-F238E27FC236}">
                <a16:creationId xmlns:a16="http://schemas.microsoft.com/office/drawing/2014/main" id="{BB55E3DB-06F0-4D5A-A9ED-666DFAF6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b="1" dirty="0">
                <a:latin typeface="+mj-ea"/>
                <a:ea typeface="+mj-ea"/>
              </a:rPr>
              <a:t>3.2 </a:t>
            </a:r>
            <a:r>
              <a:rPr lang="ko-KR" altLang="en-US" b="1" dirty="0">
                <a:latin typeface="+mj-ea"/>
                <a:ea typeface="+mj-ea"/>
              </a:rPr>
              <a:t>프로세스 설계서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40" name="텍스트 개체 틀 3">
            <a:extLst>
              <a:ext uri="{FF2B5EF4-FFF2-40B4-BE49-F238E27FC236}">
                <a16:creationId xmlns:a16="http://schemas.microsoft.com/office/drawing/2014/main" id="{FDC18C5E-F309-4207-8D50-4185A4CC4C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003366"/>
                </a:solidFill>
                <a:latin typeface="+mj-ea"/>
                <a:ea typeface="+mj-ea"/>
              </a:rPr>
              <a:t>3. </a:t>
            </a:r>
            <a:r>
              <a:rPr kumimoji="1" lang="ko-KR" altLang="en-US" dirty="0">
                <a:solidFill>
                  <a:srgbClr val="003366"/>
                </a:solidFill>
                <a:latin typeface="+mj-ea"/>
                <a:ea typeface="+mj-ea"/>
              </a:rPr>
              <a:t>프로세스 설계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59D425E3-A4E2-471E-BDAC-14792C788748}"/>
              </a:ext>
            </a:extLst>
          </p:cNvPr>
          <p:cNvSpPr txBox="1">
            <a:spLocks/>
          </p:cNvSpPr>
          <p:nvPr/>
        </p:nvSpPr>
        <p:spPr>
          <a:xfrm>
            <a:off x="7458075" y="260328"/>
            <a:ext cx="1421994" cy="2825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45720" rIns="0" bIns="45720" rtlCol="0">
            <a:normAutofit lnSpcReduction="10000"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>
                <a:latin typeface="+mj-ea"/>
                <a:ea typeface="+mj-ea"/>
              </a:rPr>
              <a:t>3. </a:t>
            </a:r>
            <a:r>
              <a:rPr kumimoji="1" lang="ko-KR" altLang="en-US">
                <a:latin typeface="+mj-ea"/>
                <a:ea typeface="+mj-ea"/>
              </a:rPr>
              <a:t>프로세스 설계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2047" y="694062"/>
            <a:ext cx="8638566" cy="52881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마을 정보 확인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Google Shape;218;p17"/>
          <p:cNvGraphicFramePr/>
          <p:nvPr>
            <p:extLst>
              <p:ext uri="{D42A27DB-BD31-4B8C-83A1-F6EECF244321}">
                <p14:modId xmlns:p14="http://schemas.microsoft.com/office/powerpoint/2010/main" val="294108949"/>
              </p:ext>
            </p:extLst>
          </p:nvPr>
        </p:nvGraphicFramePr>
        <p:xfrm>
          <a:off x="252046" y="1322023"/>
          <a:ext cx="8640969" cy="5336471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4259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82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사용자</a:t>
                      </a:r>
                      <a:endParaRPr sz="1700"/>
                    </a:p>
                  </a:txBody>
                  <a:tcPr marL="84415" marR="84415" marT="42208" marB="42208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시스템</a:t>
                      </a:r>
                      <a:endParaRPr sz="1700"/>
                    </a:p>
                  </a:txBody>
                  <a:tcPr marL="84415" marR="84415" marT="42208" marB="4220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36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84415" marR="84415" marT="42208" marB="42208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84415" marR="84415" marT="42208" marB="4220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0" name="Google Shape;220;p17"/>
          <p:cNvSpPr/>
          <p:nvPr/>
        </p:nvSpPr>
        <p:spPr>
          <a:xfrm>
            <a:off x="1200538" y="2260890"/>
            <a:ext cx="840705" cy="366191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marL="164127" indent="-164127" algn="ctr">
              <a:lnSpc>
                <a:spcPct val="90000"/>
              </a:lnSpc>
            </a:pPr>
            <a:r>
              <a:rPr lang="ko-KR" altLang="en-US" sz="831"/>
              <a:t>체험마을 선택</a:t>
            </a:r>
            <a:endParaRPr sz="1662"/>
          </a:p>
        </p:txBody>
      </p:sp>
      <p:sp>
        <p:nvSpPr>
          <p:cNvPr id="221" name="Google Shape;221;p17"/>
          <p:cNvSpPr/>
          <p:nvPr/>
        </p:nvSpPr>
        <p:spPr>
          <a:xfrm>
            <a:off x="7731951" y="3831197"/>
            <a:ext cx="944948" cy="486532"/>
          </a:xfrm>
          <a:prstGeom prst="flowChartMagneticDisk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231" tIns="0" rIns="33231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ko-KR" altLang="en-US" sz="1015"/>
              <a:t>예약</a:t>
            </a:r>
            <a:r>
              <a:rPr lang="ko-KR" altLang="en-US" sz="10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015"/>
              <a:t>DB</a:t>
            </a:r>
            <a:endParaRPr sz="101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2784069" y="3796683"/>
            <a:ext cx="944954" cy="424976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pPr algn="ctr"/>
            <a:r>
              <a:rPr lang="ko-KR" altLang="en-US" sz="831"/>
              <a:t>원하는 일정 선택</a:t>
            </a:r>
            <a:endParaRPr sz="831"/>
          </a:p>
        </p:txBody>
      </p:sp>
      <p:sp>
        <p:nvSpPr>
          <p:cNvPr id="224" name="Google Shape;224;p17"/>
          <p:cNvSpPr/>
          <p:nvPr/>
        </p:nvSpPr>
        <p:spPr>
          <a:xfrm>
            <a:off x="2816990" y="4801772"/>
            <a:ext cx="892800" cy="424976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pPr algn="ctr"/>
            <a:r>
              <a:rPr lang="ko-KR" altLang="en-US" sz="831"/>
              <a:t>예약 정보 입력</a:t>
            </a:r>
            <a:endParaRPr sz="831"/>
          </a:p>
        </p:txBody>
      </p:sp>
      <p:sp>
        <p:nvSpPr>
          <p:cNvPr id="225" name="Google Shape;225;p17"/>
          <p:cNvSpPr/>
          <p:nvPr/>
        </p:nvSpPr>
        <p:spPr>
          <a:xfrm>
            <a:off x="2709017" y="5720111"/>
            <a:ext cx="1110473" cy="333350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pPr algn="ctr"/>
            <a:r>
              <a:rPr lang="ko-KR" altLang="en-US" sz="923"/>
              <a:t>예약 완료</a:t>
            </a:r>
            <a:endParaRPr sz="923"/>
          </a:p>
        </p:txBody>
      </p:sp>
      <p:cxnSp>
        <p:nvCxnSpPr>
          <p:cNvPr id="226" name="Google Shape;226;p17"/>
          <p:cNvCxnSpPr>
            <a:stCxn id="223" idx="2"/>
            <a:endCxn id="224" idx="0"/>
          </p:cNvCxnSpPr>
          <p:nvPr/>
        </p:nvCxnSpPr>
        <p:spPr>
          <a:xfrm>
            <a:off x="3256546" y="4221659"/>
            <a:ext cx="6844" cy="5801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7" name="Google Shape;227;p17"/>
          <p:cNvSpPr/>
          <p:nvPr/>
        </p:nvSpPr>
        <p:spPr>
          <a:xfrm>
            <a:off x="2553006" y="2710860"/>
            <a:ext cx="1407069" cy="486534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pPr algn="ctr"/>
            <a:r>
              <a:rPr lang="ko-KR" altLang="en-US" sz="1015"/>
              <a:t>예약 일정 확인</a:t>
            </a:r>
            <a:endParaRPr sz="1015"/>
          </a:p>
        </p:txBody>
      </p:sp>
      <p:cxnSp>
        <p:nvCxnSpPr>
          <p:cNvPr id="228" name="Google Shape;228;p17"/>
          <p:cNvCxnSpPr>
            <a:stCxn id="224" idx="3"/>
            <a:endCxn id="221" idx="3"/>
          </p:cNvCxnSpPr>
          <p:nvPr/>
        </p:nvCxnSpPr>
        <p:spPr>
          <a:xfrm flipV="1">
            <a:off x="3709790" y="4317729"/>
            <a:ext cx="4494635" cy="69653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7"/>
          <p:cNvCxnSpPr>
            <a:stCxn id="224" idx="2"/>
            <a:endCxn id="225" idx="0"/>
          </p:cNvCxnSpPr>
          <p:nvPr/>
        </p:nvCxnSpPr>
        <p:spPr>
          <a:xfrm>
            <a:off x="3263390" y="5226748"/>
            <a:ext cx="864" cy="493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17"/>
          <p:cNvSpPr/>
          <p:nvPr/>
        </p:nvSpPr>
        <p:spPr>
          <a:xfrm>
            <a:off x="5183423" y="2230011"/>
            <a:ext cx="892800" cy="4249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r>
              <a:rPr lang="ko-KR" altLang="en-US" sz="831" dirty="0"/>
              <a:t>예약 양식 출력</a:t>
            </a:r>
            <a:endParaRPr sz="831" dirty="0"/>
          </a:p>
        </p:txBody>
      </p:sp>
      <p:cxnSp>
        <p:nvCxnSpPr>
          <p:cNvPr id="231" name="Google Shape;231;p17"/>
          <p:cNvCxnSpPr>
            <a:stCxn id="220" idx="3"/>
            <a:endCxn id="230" idx="1"/>
          </p:cNvCxnSpPr>
          <p:nvPr/>
        </p:nvCxnSpPr>
        <p:spPr>
          <a:xfrm flipV="1">
            <a:off x="2041243" y="2442499"/>
            <a:ext cx="3142180" cy="14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" name="Google Shape;232;p17"/>
          <p:cNvCxnSpPr>
            <a:stCxn id="230" idx="3"/>
            <a:endCxn id="221" idx="1"/>
          </p:cNvCxnSpPr>
          <p:nvPr/>
        </p:nvCxnSpPr>
        <p:spPr>
          <a:xfrm>
            <a:off x="6076223" y="2442499"/>
            <a:ext cx="2128202" cy="138869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7"/>
          <p:cNvCxnSpPr>
            <a:stCxn id="227" idx="2"/>
          </p:cNvCxnSpPr>
          <p:nvPr/>
        </p:nvCxnSpPr>
        <p:spPr>
          <a:xfrm rot="5400000" flipH="1" flipV="1">
            <a:off x="3236059" y="3176359"/>
            <a:ext cx="41517" cy="554"/>
          </a:xfrm>
          <a:prstGeom prst="bentConnector3">
            <a:avLst>
              <a:gd name="adj1" fmla="val -550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17"/>
          <p:cNvCxnSpPr>
            <a:stCxn id="230" idx="2"/>
            <a:endCxn id="227" idx="3"/>
          </p:cNvCxnSpPr>
          <p:nvPr/>
        </p:nvCxnSpPr>
        <p:spPr>
          <a:xfrm rot="5400000">
            <a:off x="4645379" y="1969683"/>
            <a:ext cx="299140" cy="166974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5" name="Google Shape;235;p17"/>
          <p:cNvCxnSpPr>
            <a:stCxn id="227" idx="2"/>
            <a:endCxn id="223" idx="0"/>
          </p:cNvCxnSpPr>
          <p:nvPr/>
        </p:nvCxnSpPr>
        <p:spPr>
          <a:xfrm>
            <a:off x="3256541" y="3197394"/>
            <a:ext cx="5" cy="5992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" name="제목 2">
            <a:extLst>
              <a:ext uri="{FF2B5EF4-FFF2-40B4-BE49-F238E27FC236}">
                <a16:creationId xmlns:a16="http://schemas.microsoft.com/office/drawing/2014/main" id="{1C37B53D-3B4C-4523-B545-E53ED2CDFD58}"/>
              </a:ext>
            </a:extLst>
          </p:cNvPr>
          <p:cNvSpPr txBox="1">
            <a:spLocks/>
          </p:cNvSpPr>
          <p:nvPr/>
        </p:nvSpPr>
        <p:spPr>
          <a:xfrm>
            <a:off x="252046" y="106841"/>
            <a:ext cx="2167304" cy="6206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pPr marL="0" lvl="1" algn="just" latinLnBrk="0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3.2 </a:t>
            </a:r>
            <a:r>
              <a:rPr lang="ko-KR" altLang="en-US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프로세스 설계서</a:t>
            </a:r>
            <a:endParaRPr lang="en-US" altLang="ko-KR" b="1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59D425E3-A4E2-471E-BDAC-14792C788748}"/>
              </a:ext>
            </a:extLst>
          </p:cNvPr>
          <p:cNvSpPr txBox="1">
            <a:spLocks/>
          </p:cNvSpPr>
          <p:nvPr/>
        </p:nvSpPr>
        <p:spPr>
          <a:xfrm>
            <a:off x="7469960" y="234832"/>
            <a:ext cx="1421994" cy="2825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45720" rIns="0" bIns="45720" rtlCol="0">
            <a:normAutofit lnSpcReduction="10000"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dirty="0">
                <a:latin typeface="+mj-ea"/>
                <a:ea typeface="+mj-ea"/>
              </a:rPr>
              <a:t>3. </a:t>
            </a:r>
            <a:r>
              <a:rPr kumimoji="1" lang="ko-KR" altLang="en-US" dirty="0">
                <a:latin typeface="+mj-ea"/>
                <a:ea typeface="+mj-ea"/>
              </a:rPr>
              <a:t>프로세스 설계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2047" y="804232"/>
            <a:ext cx="8638566" cy="52881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예약하기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20"/>
          <p:cNvGraphicFramePr/>
          <p:nvPr>
            <p:extLst>
              <p:ext uri="{D42A27DB-BD31-4B8C-83A1-F6EECF244321}">
                <p14:modId xmlns:p14="http://schemas.microsoft.com/office/powerpoint/2010/main" val="3802368341"/>
              </p:ext>
            </p:extLst>
          </p:nvPr>
        </p:nvGraphicFramePr>
        <p:xfrm>
          <a:off x="252046" y="1221971"/>
          <a:ext cx="8640970" cy="5436524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465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chemeClr val="dk1"/>
                          </a:solidFill>
                        </a:rPr>
                        <a:t>사용자</a:t>
                      </a:r>
                      <a:endParaRPr sz="1700" dirty="0"/>
                    </a:p>
                  </a:txBody>
                  <a:tcPr marL="84415" marR="84415" marT="42208" marB="42208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chemeClr val="dk1"/>
                          </a:solidFill>
                        </a:rPr>
                        <a:t>시스템</a:t>
                      </a:r>
                      <a:endParaRPr sz="1700" dirty="0"/>
                    </a:p>
                  </a:txBody>
                  <a:tcPr marL="84415" marR="84415" marT="42208" marB="4220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84415" marR="84415" marT="42208" marB="42208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84415" marR="84415" marT="42208" marB="42208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6" name="Google Shape;256;p20"/>
          <p:cNvSpPr/>
          <p:nvPr/>
        </p:nvSpPr>
        <p:spPr>
          <a:xfrm>
            <a:off x="1001684" y="2681160"/>
            <a:ext cx="840705" cy="344093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marL="164127" indent="-164127" algn="ctr">
              <a:lnSpc>
                <a:spcPct val="90000"/>
              </a:lnSpc>
            </a:pPr>
            <a:r>
              <a:rPr lang="ko-KR" altLang="en-US" sz="831"/>
              <a:t>리뷰 작성 시작</a:t>
            </a:r>
            <a:endParaRPr sz="1662"/>
          </a:p>
        </p:txBody>
      </p:sp>
      <p:cxnSp>
        <p:nvCxnSpPr>
          <p:cNvPr id="257" name="Google Shape;257;p20"/>
          <p:cNvCxnSpPr>
            <a:stCxn id="256" idx="3"/>
            <a:endCxn id="258" idx="1"/>
          </p:cNvCxnSpPr>
          <p:nvPr/>
        </p:nvCxnSpPr>
        <p:spPr>
          <a:xfrm flipV="1">
            <a:off x="1842389" y="2852614"/>
            <a:ext cx="1837896" cy="5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9" name="Google Shape;259;p20"/>
          <p:cNvSpPr/>
          <p:nvPr/>
        </p:nvSpPr>
        <p:spPr>
          <a:xfrm>
            <a:off x="3680291" y="4013233"/>
            <a:ext cx="892800" cy="313262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6615" tIns="0" rIns="16615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ko-KR" altLang="en-US" sz="831"/>
              <a:t>리뷰 등록</a:t>
            </a:r>
            <a:endParaRPr sz="83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7129200" y="3950562"/>
            <a:ext cx="1000708" cy="418496"/>
          </a:xfrm>
          <a:prstGeom prst="flowChartMagneticDisk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231" tIns="0" rIns="33231" bIns="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ko-KR" altLang="en-US" sz="831" dirty="0"/>
              <a:t>리뷰</a:t>
            </a:r>
            <a:r>
              <a:rPr lang="ko-KR" altLang="en-US" sz="83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831" dirty="0"/>
              <a:t>DB</a:t>
            </a:r>
            <a:endParaRPr sz="83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3680285" y="2652948"/>
            <a:ext cx="892800" cy="3993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pPr algn="ctr"/>
            <a:r>
              <a:rPr lang="ko-KR" altLang="en-US" sz="831"/>
              <a:t>리뷰  작성</a:t>
            </a:r>
            <a:endParaRPr sz="831"/>
          </a:p>
        </p:txBody>
      </p:sp>
      <p:cxnSp>
        <p:nvCxnSpPr>
          <p:cNvPr id="262" name="Google Shape;262;p20"/>
          <p:cNvCxnSpPr>
            <a:stCxn id="258" idx="2"/>
            <a:endCxn id="259" idx="0"/>
          </p:cNvCxnSpPr>
          <p:nvPr/>
        </p:nvCxnSpPr>
        <p:spPr>
          <a:xfrm>
            <a:off x="4126685" y="3052279"/>
            <a:ext cx="6" cy="9609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20"/>
          <p:cNvSpPr/>
          <p:nvPr/>
        </p:nvSpPr>
        <p:spPr>
          <a:xfrm>
            <a:off x="3680286" y="5181950"/>
            <a:ext cx="892794" cy="344093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392" tIns="84392" rIns="84392" bIns="84392" anchor="ctr" anchorCtr="0">
            <a:noAutofit/>
          </a:bodyPr>
          <a:lstStyle/>
          <a:p>
            <a:r>
              <a:rPr lang="ko-KR" altLang="en-US" sz="831"/>
              <a:t>리뷰등록완료</a:t>
            </a:r>
            <a:endParaRPr sz="831"/>
          </a:p>
        </p:txBody>
      </p:sp>
      <p:cxnSp>
        <p:nvCxnSpPr>
          <p:cNvPr id="265" name="Google Shape;265;p20"/>
          <p:cNvCxnSpPr>
            <a:stCxn id="259" idx="2"/>
            <a:endCxn id="264" idx="0"/>
          </p:cNvCxnSpPr>
          <p:nvPr/>
        </p:nvCxnSpPr>
        <p:spPr>
          <a:xfrm flipH="1">
            <a:off x="4126683" y="4326495"/>
            <a:ext cx="8" cy="8554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직선 연결선 2"/>
          <p:cNvCxnSpPr>
            <a:stCxn id="259" idx="3"/>
            <a:endCxn id="260" idx="2"/>
          </p:cNvCxnSpPr>
          <p:nvPr/>
        </p:nvCxnSpPr>
        <p:spPr>
          <a:xfrm flipV="1">
            <a:off x="4573091" y="4159810"/>
            <a:ext cx="2556109" cy="1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A2D3DB4A-B620-4D11-BDB5-6C4BA0F1A0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kumimoji="1" lang="ko-KR" altLang="en-US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설계</a:t>
            </a:r>
            <a:endParaRPr lang="ko-KR" altLang="en-US" dirty="0"/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59D425E3-A4E2-471E-BDAC-14792C788748}"/>
              </a:ext>
            </a:extLst>
          </p:cNvPr>
          <p:cNvSpPr txBox="1">
            <a:spLocks/>
          </p:cNvSpPr>
          <p:nvPr/>
        </p:nvSpPr>
        <p:spPr>
          <a:xfrm>
            <a:off x="7458075" y="260328"/>
            <a:ext cx="1421994" cy="2825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45720" rIns="0" bIns="45720" rtlCol="0">
            <a:normAutofit lnSpcReduction="10000"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>
                <a:latin typeface="+mj-ea"/>
                <a:ea typeface="+mj-ea"/>
              </a:rPr>
              <a:t>3. </a:t>
            </a:r>
            <a:r>
              <a:rPr kumimoji="1" lang="ko-KR" altLang="en-US">
                <a:latin typeface="+mj-ea"/>
                <a:ea typeface="+mj-ea"/>
              </a:rPr>
              <a:t>프로세스 설계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제목 2">
            <a:extLst>
              <a:ext uri="{FF2B5EF4-FFF2-40B4-BE49-F238E27FC236}">
                <a16:creationId xmlns:a16="http://schemas.microsoft.com/office/drawing/2014/main" id="{1C37B53D-3B4C-4523-B545-E53ED2CDFD58}"/>
              </a:ext>
            </a:extLst>
          </p:cNvPr>
          <p:cNvSpPr txBox="1">
            <a:spLocks/>
          </p:cNvSpPr>
          <p:nvPr/>
        </p:nvSpPr>
        <p:spPr>
          <a:xfrm>
            <a:off x="252046" y="106841"/>
            <a:ext cx="2167304" cy="6206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pPr marL="0" lvl="1" algn="just" latinLnBrk="0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3.2 </a:t>
            </a:r>
            <a:r>
              <a:rPr lang="ko-KR" altLang="en-US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프로세스 설계서</a:t>
            </a:r>
            <a:endParaRPr lang="en-US" altLang="ko-KR" b="1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2047" y="694062"/>
            <a:ext cx="8638566" cy="52881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리뷰 작성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1104756" y="4375382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 smtClean="0">
                <a:latin typeface="+mn-ea"/>
              </a:rPr>
              <a:t>3.1 </a:t>
            </a:r>
            <a:r>
              <a:rPr lang="ko-KR" altLang="en-US" sz="1300" b="1" dirty="0">
                <a:latin typeface="+mn-ea"/>
              </a:rPr>
              <a:t>프로세스 분할도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.2 </a:t>
            </a:r>
            <a:r>
              <a:rPr lang="ko-KR" altLang="en-US" sz="1300" b="1" dirty="0">
                <a:latin typeface="+mn-ea"/>
              </a:rPr>
              <a:t>프로세스 설계서</a:t>
            </a: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1071596" y="1798154"/>
            <a:ext cx="3459146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1.1 </a:t>
            </a:r>
            <a:r>
              <a:rPr lang="ko-KR" altLang="en-US" sz="1300" b="1" dirty="0">
                <a:latin typeface="+mn-ea"/>
              </a:rPr>
              <a:t>추진 배경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1.2 </a:t>
            </a:r>
            <a:r>
              <a:rPr lang="ko-KR" altLang="en-US" sz="1300" b="1" dirty="0">
                <a:latin typeface="+mn-ea"/>
              </a:rPr>
              <a:t>목적 </a:t>
            </a:r>
            <a:r>
              <a:rPr lang="en-US" altLang="ko-KR" sz="1300" b="1" dirty="0">
                <a:latin typeface="+mn-ea"/>
              </a:rPr>
              <a:t>/ </a:t>
            </a:r>
            <a:r>
              <a:rPr lang="ko-KR" altLang="en-US" sz="1300" b="1" dirty="0">
                <a:latin typeface="+mn-ea"/>
              </a:rPr>
              <a:t>목표</a:t>
            </a: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5456036" y="1774693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5.1 </a:t>
            </a:r>
            <a:r>
              <a:rPr lang="ko-KR" altLang="en-US" sz="1300" b="1" dirty="0">
                <a:latin typeface="+mn-ea"/>
              </a:rPr>
              <a:t>소요 기술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5.2 </a:t>
            </a:r>
            <a:r>
              <a:rPr lang="ko-KR" altLang="en-US" sz="1300" b="1" dirty="0">
                <a:latin typeface="+mn-ea"/>
              </a:rPr>
              <a:t>시스템 아키텍처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1104756" y="5800552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4.1 </a:t>
            </a:r>
            <a:r>
              <a:rPr lang="ko-KR" altLang="en-US" sz="1300" b="1" dirty="0">
                <a:latin typeface="+mn-ea"/>
              </a:rPr>
              <a:t>테이블 </a:t>
            </a:r>
            <a:r>
              <a:rPr lang="en-US" altLang="ko-KR" sz="1300" b="1" dirty="0">
                <a:latin typeface="+mn-ea"/>
              </a:rPr>
              <a:t>ERD</a:t>
            </a: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456036" y="2997640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6.1 </a:t>
            </a:r>
            <a:r>
              <a:rPr lang="ko-KR" altLang="en-US" sz="1300" b="1" dirty="0">
                <a:latin typeface="+mn-ea"/>
              </a:rPr>
              <a:t>메뉴 구조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6.2 </a:t>
            </a:r>
            <a:r>
              <a:rPr lang="ko-KR" altLang="en-US" sz="1300" b="1" dirty="0">
                <a:latin typeface="+mn-ea"/>
              </a:rPr>
              <a:t>주요 화면 레이아웃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5456036" y="4339386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7.1 </a:t>
            </a:r>
            <a:r>
              <a:rPr lang="ko-KR" altLang="en-US" sz="1300" b="1" dirty="0">
                <a:latin typeface="+mn-ea"/>
              </a:rPr>
              <a:t>시연 시나리오 </a:t>
            </a: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7.2 </a:t>
            </a:r>
            <a:r>
              <a:rPr lang="ko-KR" altLang="en-US" sz="1300" b="1" dirty="0">
                <a:latin typeface="+mn-ea"/>
              </a:rPr>
              <a:t>동영상 시연 및 </a:t>
            </a:r>
            <a:r>
              <a:rPr lang="en-US" altLang="ko-KR" sz="1300" b="1" dirty="0">
                <a:latin typeface="+mn-ea"/>
              </a:rPr>
              <a:t>Demo</a:t>
            </a:r>
            <a:r>
              <a:rPr lang="ko-KR" altLang="en-US" sz="1300" b="1" dirty="0">
                <a:latin typeface="+mn-ea"/>
              </a:rPr>
              <a:t> 시연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71596" y="1253216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14688" y="1253217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64075" y="3872789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프로세스 설계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414688" y="3864121"/>
            <a:ext cx="4083809" cy="1748696"/>
            <a:chOff x="2349382" y="-1058549"/>
            <a:chExt cx="4083809" cy="1748696"/>
          </a:xfrm>
        </p:grpSpPr>
        <p:sp>
          <p:nvSpPr>
            <p:cNvPr id="52" name="직사각형 51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테이블 설계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349382" y="-1058549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729352" y="1236459"/>
            <a:ext cx="4116054" cy="430361"/>
            <a:chOff x="2317137" y="259787"/>
            <a:chExt cx="4116054" cy="430361"/>
          </a:xfrm>
        </p:grpSpPr>
        <p:sp>
          <p:nvSpPr>
            <p:cNvPr id="55" name="직사각형 54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아키텍처 설계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729352" y="3872789"/>
            <a:ext cx="4116054" cy="430361"/>
            <a:chOff x="2317137" y="259787"/>
            <a:chExt cx="4116054" cy="430361"/>
          </a:xfrm>
        </p:grpSpPr>
        <p:sp>
          <p:nvSpPr>
            <p:cNvPr id="58" name="직사각형 5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시연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729352" y="2500490"/>
            <a:ext cx="4116054" cy="430361"/>
            <a:chOff x="2317137" y="259787"/>
            <a:chExt cx="4116054" cy="430361"/>
          </a:xfrm>
        </p:grpSpPr>
        <p:sp>
          <p:nvSpPr>
            <p:cNvPr id="61" name="직사각형 60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화면설계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729352" y="5170648"/>
            <a:ext cx="4116054" cy="430361"/>
            <a:chOff x="2317137" y="259787"/>
            <a:chExt cx="4116054" cy="430361"/>
          </a:xfrm>
        </p:grpSpPr>
        <p:sp>
          <p:nvSpPr>
            <p:cNvPr id="64" name="직사각형 6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질의 응답 및 후기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제목 3"/>
          <p:cNvSpPr txBox="1">
            <a:spLocks/>
          </p:cNvSpPr>
          <p:nvPr/>
        </p:nvSpPr>
        <p:spPr>
          <a:xfrm>
            <a:off x="182418" y="143934"/>
            <a:ext cx="1265382" cy="616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순서</a:t>
            </a:r>
          </a:p>
        </p:txBody>
      </p:sp>
      <p:sp>
        <p:nvSpPr>
          <p:cNvPr id="32" name="직사각형 31">
            <a:hlinkClick r:id="rId2" action="ppaction://hlinkfile" tooltip="DB설계EXCEL이동하기"/>
          </p:cNvPr>
          <p:cNvSpPr/>
          <p:nvPr/>
        </p:nvSpPr>
        <p:spPr>
          <a:xfrm>
            <a:off x="405233" y="5183883"/>
            <a:ext cx="591503" cy="4303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56036" y="6071476"/>
            <a:ext cx="338937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lt"/>
                <a:ea typeface="HY헤드라인M" panose="02030600000101010101" pitchFamily="18" charset="-127"/>
              </a:rPr>
              <a:t>8.2 Q &amp; A</a:t>
            </a:r>
            <a:endParaRPr lang="ko-KR" altLang="en-US" sz="1300" b="1" dirty="0">
              <a:latin typeface="+mn-lt"/>
              <a:ea typeface="HY헤드라인M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86260" y="5771292"/>
            <a:ext cx="8130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/>
              <a:t>8.1 </a:t>
            </a:r>
            <a:r>
              <a:rPr lang="ko-KR" altLang="en-US" sz="1300" b="1" dirty="0"/>
              <a:t>후기</a:t>
            </a: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1076342" y="3057353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2.1 </a:t>
            </a:r>
            <a:r>
              <a:rPr lang="ko-KR" altLang="en-US" sz="1300" b="1" dirty="0" err="1" smtClean="0">
                <a:latin typeface="+mn-ea"/>
              </a:rPr>
              <a:t>기능정의서</a:t>
            </a:r>
            <a:endParaRPr lang="en-US" altLang="ko-KR" sz="1300" b="1" dirty="0"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07167" y="2500490"/>
            <a:ext cx="4116054" cy="430361"/>
            <a:chOff x="2317137" y="259787"/>
            <a:chExt cx="4116054" cy="430361"/>
          </a:xfrm>
        </p:grpSpPr>
        <p:sp>
          <p:nvSpPr>
            <p:cNvPr id="47" name="직사각형 46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기능정의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1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59D425E3-A4E2-471E-BDAC-14792C788748}"/>
              </a:ext>
            </a:extLst>
          </p:cNvPr>
          <p:cNvSpPr txBox="1">
            <a:spLocks/>
          </p:cNvSpPr>
          <p:nvPr/>
        </p:nvSpPr>
        <p:spPr>
          <a:xfrm>
            <a:off x="7565472" y="123825"/>
            <a:ext cx="1421994" cy="2825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45720" rIns="0" bIns="45720" rtlCol="0">
            <a:normAutofit lnSpcReduction="10000"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dirty="0">
                <a:latin typeface="+mj-ea"/>
                <a:ea typeface="+mj-ea"/>
              </a:rPr>
              <a:t>4.</a:t>
            </a:r>
            <a:r>
              <a:rPr kumimoji="1" lang="ko-KR" altLang="en-US" dirty="0" err="1">
                <a:latin typeface="+mj-ea"/>
                <a:ea typeface="+mj-ea"/>
              </a:rPr>
              <a:t>테이블설계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125" y="80458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테이블</a:t>
            </a:r>
            <a:r>
              <a:rPr lang="en-US" altLang="ko-KR" b="1" dirty="0"/>
              <a:t> ERD</a:t>
            </a:r>
            <a:endParaRPr lang="ko-KR" altLang="en-US" b="1" dirty="0"/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8FFCF198-C1C7-4B5B-B59A-766AFABF2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021470"/>
              </p:ext>
            </p:extLst>
          </p:nvPr>
        </p:nvGraphicFramePr>
        <p:xfrm>
          <a:off x="3670812" y="5685825"/>
          <a:ext cx="5274121" cy="116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Worksheet" r:id="rId3" imgW="7591447" imgH="1724140" progId="Excel.Sheet.12">
                  <p:embed/>
                </p:oleObj>
              </mc:Choice>
              <mc:Fallback>
                <p:oleObj name="Worksheet" r:id="rId3" imgW="7591447" imgH="17241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70812" y="5685825"/>
                        <a:ext cx="5274121" cy="116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>
            <a:extLst>
              <a:ext uri="{FF2B5EF4-FFF2-40B4-BE49-F238E27FC236}">
                <a16:creationId xmlns:a16="http://schemas.microsoft.com/office/drawing/2014/main" id="{003FE26B-E499-4C03-819D-67CD784582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07620"/>
              </p:ext>
            </p:extLst>
          </p:nvPr>
        </p:nvGraphicFramePr>
        <p:xfrm>
          <a:off x="53164" y="427688"/>
          <a:ext cx="9090835" cy="5268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워크시트" r:id="rId5" imgW="11687175" imgH="7058025" progId="Excel.Sheet.12">
                  <p:embed/>
                </p:oleObj>
              </mc:Choice>
              <mc:Fallback>
                <p:oleObj name="워크시트" r:id="rId5" imgW="11687175" imgH="7058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64" y="427688"/>
                        <a:ext cx="9090835" cy="5268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860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196241"/>
              </p:ext>
            </p:extLst>
          </p:nvPr>
        </p:nvGraphicFramePr>
        <p:xfrm>
          <a:off x="1494017" y="5478087"/>
          <a:ext cx="6389711" cy="1311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2" name="워크시트" r:id="rId3" imgW="8439150" imgH="1733550" progId="Excel.Sheet.12">
                  <p:embed/>
                </p:oleObj>
              </mc:Choice>
              <mc:Fallback>
                <p:oleObj name="워크시트" r:id="rId3" imgW="8439150" imgH="17335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4017" y="5478087"/>
                        <a:ext cx="6389711" cy="1311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339808"/>
              </p:ext>
            </p:extLst>
          </p:nvPr>
        </p:nvGraphicFramePr>
        <p:xfrm>
          <a:off x="6159721" y="607374"/>
          <a:ext cx="2809703" cy="4654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3" name="워크시트" r:id="rId5" imgW="4314825" imgH="7477125" progId="Excel.Sheet.12">
                  <p:embed/>
                </p:oleObj>
              </mc:Choice>
              <mc:Fallback>
                <p:oleObj name="워크시트" r:id="rId5" imgW="4314825" imgH="74771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9721" y="607374"/>
                        <a:ext cx="2809703" cy="4654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146627"/>
              </p:ext>
            </p:extLst>
          </p:nvPr>
        </p:nvGraphicFramePr>
        <p:xfrm>
          <a:off x="2938544" y="607374"/>
          <a:ext cx="2851265" cy="465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" name="워크시트" r:id="rId7" imgW="4133850" imgH="7686675" progId="Excel.Sheet.12">
                  <p:embed/>
                </p:oleObj>
              </mc:Choice>
              <mc:Fallback>
                <p:oleObj name="워크시트" r:id="rId7" imgW="4133850" imgH="76866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8544" y="607374"/>
                        <a:ext cx="2851265" cy="4654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1967"/>
              </p:ext>
            </p:extLst>
          </p:nvPr>
        </p:nvGraphicFramePr>
        <p:xfrm>
          <a:off x="209896" y="607374"/>
          <a:ext cx="2367049" cy="4172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" name="워크시트" r:id="rId9" imgW="3667125" imgH="6010275" progId="Excel.Sheet.12">
                  <p:embed/>
                </p:oleObj>
              </mc:Choice>
              <mc:Fallback>
                <p:oleObj name="워크시트" r:id="rId9" imgW="3667125" imgH="60102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896" y="607374"/>
                        <a:ext cx="2367049" cy="4172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2509299" y="1217609"/>
            <a:ext cx="118665" cy="116789"/>
            <a:chOff x="6833062" y="91440"/>
            <a:chExt cx="157942" cy="141315"/>
          </a:xfrm>
          <a:noFill/>
        </p:grpSpPr>
        <p:sp>
          <p:nvSpPr>
            <p:cNvPr id="9" name="타원 8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덧셈 기호 22"/>
          <p:cNvSpPr/>
          <p:nvPr/>
        </p:nvSpPr>
        <p:spPr>
          <a:xfrm>
            <a:off x="2846688" y="888577"/>
            <a:ext cx="100584" cy="122846"/>
          </a:xfrm>
          <a:prstGeom prst="mathPlus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3" idx="2"/>
            <a:endCxn id="9" idx="6"/>
          </p:cNvCxnSpPr>
          <p:nvPr/>
        </p:nvCxnSpPr>
        <p:spPr>
          <a:xfrm rot="10800000" flipV="1">
            <a:off x="2627964" y="950000"/>
            <a:ext cx="232056" cy="326004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2481200" y="3761065"/>
            <a:ext cx="130531" cy="106172"/>
            <a:chOff x="6833062" y="91440"/>
            <a:chExt cx="157942" cy="141315"/>
          </a:xfrm>
          <a:noFill/>
        </p:grpSpPr>
        <p:sp>
          <p:nvSpPr>
            <p:cNvPr id="28" name="타원 27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구부러진 연결선 33"/>
          <p:cNvCxnSpPr>
            <a:stCxn id="23" idx="2"/>
            <a:endCxn id="28" idx="6"/>
          </p:cNvCxnSpPr>
          <p:nvPr/>
        </p:nvCxnSpPr>
        <p:spPr>
          <a:xfrm rot="10800000" flipV="1">
            <a:off x="2611732" y="949999"/>
            <a:ext cx="248289" cy="286415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 flipH="1">
            <a:off x="2831899" y="2704698"/>
            <a:ext cx="127400" cy="88135"/>
            <a:chOff x="6833062" y="91440"/>
            <a:chExt cx="157942" cy="141315"/>
          </a:xfrm>
          <a:noFill/>
        </p:grpSpPr>
        <p:sp>
          <p:nvSpPr>
            <p:cNvPr id="36" name="타원 35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구부러진 연결선 41"/>
          <p:cNvCxnSpPr>
            <a:stCxn id="23" idx="2"/>
            <a:endCxn id="36" idx="7"/>
          </p:cNvCxnSpPr>
          <p:nvPr/>
        </p:nvCxnSpPr>
        <p:spPr>
          <a:xfrm rot="10800000" flipV="1">
            <a:off x="2839756" y="949999"/>
            <a:ext cx="20265" cy="177860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덧셈 기호 42"/>
          <p:cNvSpPr/>
          <p:nvPr/>
        </p:nvSpPr>
        <p:spPr>
          <a:xfrm>
            <a:off x="2849454" y="3484915"/>
            <a:ext cx="100584" cy="122846"/>
          </a:xfrm>
          <a:prstGeom prst="mathPlus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 flipH="1">
            <a:off x="2826357" y="2832159"/>
            <a:ext cx="127400" cy="88135"/>
            <a:chOff x="6833062" y="91440"/>
            <a:chExt cx="157942" cy="141315"/>
          </a:xfrm>
          <a:noFill/>
        </p:grpSpPr>
        <p:sp>
          <p:nvSpPr>
            <p:cNvPr id="45" name="타원 44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꺾인 연결선 52"/>
          <p:cNvCxnSpPr>
            <a:stCxn id="45" idx="6"/>
            <a:endCxn id="43" idx="2"/>
          </p:cNvCxnSpPr>
          <p:nvPr/>
        </p:nvCxnSpPr>
        <p:spPr>
          <a:xfrm rot="10800000" flipH="1" flipV="1">
            <a:off x="2826356" y="2876226"/>
            <a:ext cx="36429" cy="670111"/>
          </a:xfrm>
          <a:prstGeom prst="bentConnector3">
            <a:avLst>
              <a:gd name="adj1" fmla="val -19396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 flipH="1">
            <a:off x="135806" y="1097572"/>
            <a:ext cx="127400" cy="88135"/>
            <a:chOff x="6833062" y="91440"/>
            <a:chExt cx="157942" cy="141315"/>
          </a:xfrm>
          <a:noFill/>
        </p:grpSpPr>
        <p:sp>
          <p:nvSpPr>
            <p:cNvPr id="50" name="타원 49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 flipH="1">
            <a:off x="162129" y="2131815"/>
            <a:ext cx="127400" cy="88135"/>
            <a:chOff x="6833062" y="91440"/>
            <a:chExt cx="157942" cy="141315"/>
          </a:xfrm>
          <a:noFill/>
        </p:grpSpPr>
        <p:sp>
          <p:nvSpPr>
            <p:cNvPr id="57" name="타원 56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 flipH="1">
            <a:off x="121953" y="3487477"/>
            <a:ext cx="127400" cy="88135"/>
            <a:chOff x="6833062" y="91440"/>
            <a:chExt cx="157942" cy="141315"/>
          </a:xfrm>
          <a:noFill/>
        </p:grpSpPr>
        <p:sp>
          <p:nvSpPr>
            <p:cNvPr id="63" name="타원 62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 flipH="1">
            <a:off x="1455256" y="6004386"/>
            <a:ext cx="127400" cy="88135"/>
            <a:chOff x="6833062" y="91440"/>
            <a:chExt cx="157942" cy="141315"/>
          </a:xfrm>
          <a:noFill/>
        </p:grpSpPr>
        <p:sp>
          <p:nvSpPr>
            <p:cNvPr id="75" name="타원 74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꺾인 연결선 2"/>
          <p:cNvCxnSpPr>
            <a:stCxn id="50" idx="6"/>
            <a:endCxn id="63" idx="5"/>
          </p:cNvCxnSpPr>
          <p:nvPr/>
        </p:nvCxnSpPr>
        <p:spPr>
          <a:xfrm rot="10800000" flipV="1">
            <a:off x="129810" y="1141639"/>
            <a:ext cx="5997" cy="2410067"/>
          </a:xfrm>
          <a:prstGeom prst="bentConnector4">
            <a:avLst>
              <a:gd name="adj1" fmla="val 1501634"/>
              <a:gd name="adj2" fmla="val 9876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517" y="2175189"/>
            <a:ext cx="11035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2514452" y="4470935"/>
            <a:ext cx="118665" cy="116789"/>
            <a:chOff x="6833062" y="91440"/>
            <a:chExt cx="157942" cy="141315"/>
          </a:xfrm>
          <a:noFill/>
        </p:grpSpPr>
        <p:sp>
          <p:nvSpPr>
            <p:cNvPr id="87" name="타원 86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원호 20"/>
          <p:cNvSpPr/>
          <p:nvPr/>
        </p:nvSpPr>
        <p:spPr>
          <a:xfrm rot="12948581">
            <a:off x="2779473" y="2878656"/>
            <a:ext cx="1127033" cy="1982579"/>
          </a:xfrm>
          <a:prstGeom prst="arc">
            <a:avLst>
              <a:gd name="adj1" fmla="val 16997811"/>
              <a:gd name="adj2" fmla="val 21339398"/>
            </a:avLst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덧셈 기호 91"/>
          <p:cNvSpPr/>
          <p:nvPr/>
        </p:nvSpPr>
        <p:spPr>
          <a:xfrm>
            <a:off x="1435940" y="5843223"/>
            <a:ext cx="100584" cy="122846"/>
          </a:xfrm>
          <a:prstGeom prst="mathPlus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덧셈 기호 92"/>
          <p:cNvSpPr/>
          <p:nvPr/>
        </p:nvSpPr>
        <p:spPr>
          <a:xfrm>
            <a:off x="5717343" y="874722"/>
            <a:ext cx="100584" cy="122846"/>
          </a:xfrm>
          <a:prstGeom prst="mathPlus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 flipH="1">
            <a:off x="6069548" y="1302484"/>
            <a:ext cx="127400" cy="88135"/>
            <a:chOff x="6833062" y="91440"/>
            <a:chExt cx="157942" cy="141315"/>
          </a:xfrm>
          <a:noFill/>
        </p:grpSpPr>
        <p:sp>
          <p:nvSpPr>
            <p:cNvPr id="95" name="타원 94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 flipH="1">
            <a:off x="6084893" y="2504739"/>
            <a:ext cx="127400" cy="88135"/>
            <a:chOff x="6833062" y="91440"/>
            <a:chExt cx="157942" cy="141315"/>
          </a:xfrm>
          <a:noFill/>
        </p:grpSpPr>
        <p:sp>
          <p:nvSpPr>
            <p:cNvPr id="101" name="타원 100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 flipH="1">
            <a:off x="6084893" y="2348957"/>
            <a:ext cx="127400" cy="88135"/>
            <a:chOff x="6833062" y="91440"/>
            <a:chExt cx="157942" cy="141315"/>
          </a:xfrm>
          <a:noFill/>
        </p:grpSpPr>
        <p:sp>
          <p:nvSpPr>
            <p:cNvPr id="107" name="타원 106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8" name="직선 연결선 107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 flipH="1">
            <a:off x="6065144" y="3684999"/>
            <a:ext cx="127400" cy="88135"/>
            <a:chOff x="6833062" y="91440"/>
            <a:chExt cx="157942" cy="141315"/>
          </a:xfrm>
          <a:noFill/>
        </p:grpSpPr>
        <p:sp>
          <p:nvSpPr>
            <p:cNvPr id="113" name="타원 112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4" name="직선 연결선 113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구부러진 연결선 24"/>
          <p:cNvCxnSpPr>
            <a:stCxn id="93" idx="0"/>
            <a:endCxn id="95" idx="6"/>
          </p:cNvCxnSpPr>
          <p:nvPr/>
        </p:nvCxnSpPr>
        <p:spPr>
          <a:xfrm>
            <a:off x="5804595" y="936145"/>
            <a:ext cx="264953" cy="410407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구부러진 연결선 117"/>
          <p:cNvCxnSpPr>
            <a:stCxn id="93" idx="0"/>
            <a:endCxn id="113" idx="6"/>
          </p:cNvCxnSpPr>
          <p:nvPr/>
        </p:nvCxnSpPr>
        <p:spPr>
          <a:xfrm>
            <a:off x="5804595" y="936145"/>
            <a:ext cx="260549" cy="279292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구부러진 연결선 119"/>
          <p:cNvCxnSpPr>
            <a:stCxn id="93" idx="0"/>
            <a:endCxn id="101" idx="6"/>
          </p:cNvCxnSpPr>
          <p:nvPr/>
        </p:nvCxnSpPr>
        <p:spPr>
          <a:xfrm>
            <a:off x="5804595" y="936145"/>
            <a:ext cx="280298" cy="1612662"/>
          </a:xfrm>
          <a:prstGeom prst="curvedConnector3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/>
          <p:cNvGrpSpPr/>
          <p:nvPr/>
        </p:nvGrpSpPr>
        <p:grpSpPr>
          <a:xfrm flipH="1">
            <a:off x="6079351" y="896998"/>
            <a:ext cx="127400" cy="88135"/>
            <a:chOff x="6833062" y="91440"/>
            <a:chExt cx="157942" cy="141315"/>
          </a:xfrm>
          <a:noFill/>
        </p:grpSpPr>
        <p:sp>
          <p:nvSpPr>
            <p:cNvPr id="122" name="타원 121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꺾인 연결선 127"/>
          <p:cNvCxnSpPr>
            <a:stCxn id="122" idx="6"/>
            <a:endCxn id="107" idx="6"/>
          </p:cNvCxnSpPr>
          <p:nvPr/>
        </p:nvCxnSpPr>
        <p:spPr>
          <a:xfrm rot="10800000" flipH="1" flipV="1">
            <a:off x="6079351" y="941065"/>
            <a:ext cx="5542" cy="1451959"/>
          </a:xfrm>
          <a:prstGeom prst="bentConnector3">
            <a:avLst>
              <a:gd name="adj1" fmla="val -674973"/>
            </a:avLst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/>
          <p:cNvGrpSpPr/>
          <p:nvPr/>
        </p:nvGrpSpPr>
        <p:grpSpPr>
          <a:xfrm flipH="1">
            <a:off x="6074405" y="3827854"/>
            <a:ext cx="127400" cy="88135"/>
            <a:chOff x="6833062" y="91440"/>
            <a:chExt cx="157942" cy="141315"/>
          </a:xfrm>
          <a:noFill/>
        </p:grpSpPr>
        <p:sp>
          <p:nvSpPr>
            <p:cNvPr id="131" name="타원 130"/>
            <p:cNvSpPr/>
            <p:nvPr/>
          </p:nvSpPr>
          <p:spPr>
            <a:xfrm>
              <a:off x="6924502" y="116378"/>
              <a:ext cx="66502" cy="914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2" name="직선 연결선 131"/>
            <p:cNvCxnSpPr/>
            <p:nvPr/>
          </p:nvCxnSpPr>
          <p:spPr>
            <a:xfrm>
              <a:off x="6904140" y="91440"/>
              <a:ext cx="3741" cy="14131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 flipH="1">
              <a:off x="6833062" y="167054"/>
              <a:ext cx="72949" cy="495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 flipH="1" flipV="1">
              <a:off x="6842414" y="117486"/>
              <a:ext cx="63596" cy="470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 flipH="1">
              <a:off x="6855508" y="167054"/>
              <a:ext cx="50503" cy="6322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덧셈 기호 144"/>
          <p:cNvSpPr/>
          <p:nvPr/>
        </p:nvSpPr>
        <p:spPr>
          <a:xfrm>
            <a:off x="5703346" y="3472222"/>
            <a:ext cx="100584" cy="122846"/>
          </a:xfrm>
          <a:prstGeom prst="mathPlus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구부러진 연결선 146"/>
          <p:cNvCxnSpPr>
            <a:stCxn id="145" idx="0"/>
            <a:endCxn id="131" idx="6"/>
          </p:cNvCxnSpPr>
          <p:nvPr/>
        </p:nvCxnSpPr>
        <p:spPr>
          <a:xfrm>
            <a:off x="5790598" y="3533645"/>
            <a:ext cx="283807" cy="338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49"/>
          <p:cNvCxnSpPr>
            <a:stCxn id="92" idx="2"/>
            <a:endCxn id="75" idx="6"/>
          </p:cNvCxnSpPr>
          <p:nvPr/>
        </p:nvCxnSpPr>
        <p:spPr>
          <a:xfrm rot="10800000" flipH="1" flipV="1">
            <a:off x="1449272" y="5904646"/>
            <a:ext cx="5984" cy="143808"/>
          </a:xfrm>
          <a:prstGeom prst="bentConnector3">
            <a:avLst>
              <a:gd name="adj1" fmla="val -140357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텍스트 개체 틀 3">
            <a:extLst>
              <a:ext uri="{FF2B5EF4-FFF2-40B4-BE49-F238E27FC236}">
                <a16:creationId xmlns:a16="http://schemas.microsoft.com/office/drawing/2014/main" id="{59D425E3-A4E2-471E-BDAC-14792C788748}"/>
              </a:ext>
            </a:extLst>
          </p:cNvPr>
          <p:cNvSpPr txBox="1">
            <a:spLocks/>
          </p:cNvSpPr>
          <p:nvPr/>
        </p:nvSpPr>
        <p:spPr>
          <a:xfrm>
            <a:off x="7557159" y="132138"/>
            <a:ext cx="1421994" cy="2825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45720" rIns="0" bIns="45720" rtlCol="0">
            <a:normAutofit lnSpcReduction="10000"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dirty="0">
                <a:latin typeface="+mj-ea"/>
                <a:ea typeface="+mj-ea"/>
              </a:rPr>
              <a:t>4.</a:t>
            </a:r>
            <a:r>
              <a:rPr kumimoji="1" lang="ko-KR" altLang="en-US" dirty="0" err="1">
                <a:latin typeface="+mj-ea"/>
                <a:ea typeface="+mj-ea"/>
              </a:rPr>
              <a:t>테이블설계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29812" y="8877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테이블</a:t>
            </a:r>
            <a:r>
              <a:rPr lang="en-US" altLang="ko-KR" b="1" dirty="0"/>
              <a:t> ERD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1197033" y="3050771"/>
            <a:ext cx="367517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/>
          <p:cNvSpPr/>
          <p:nvPr/>
        </p:nvSpPr>
        <p:spPr>
          <a:xfrm>
            <a:off x="4104319" y="3125587"/>
            <a:ext cx="536816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/>
          <p:cNvSpPr/>
          <p:nvPr/>
        </p:nvSpPr>
        <p:spPr>
          <a:xfrm>
            <a:off x="7392567" y="3228109"/>
            <a:ext cx="366653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7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1104756" y="4375382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.1 </a:t>
            </a:r>
            <a:r>
              <a:rPr lang="ko-KR" altLang="en-US" sz="1300" b="1" dirty="0">
                <a:latin typeface="+mn-ea"/>
              </a:rPr>
              <a:t>프로세스 분할도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.2 </a:t>
            </a:r>
            <a:r>
              <a:rPr lang="ko-KR" altLang="en-US" sz="1300" b="1" dirty="0">
                <a:latin typeface="+mn-ea"/>
              </a:rPr>
              <a:t>프로세스 설계서</a:t>
            </a: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1071596" y="1798154"/>
            <a:ext cx="3459146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1.1 </a:t>
            </a:r>
            <a:r>
              <a:rPr lang="ko-KR" altLang="en-US" sz="1300" b="1" dirty="0">
                <a:latin typeface="+mn-ea"/>
              </a:rPr>
              <a:t>추진 배경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1.2 </a:t>
            </a:r>
            <a:r>
              <a:rPr lang="ko-KR" altLang="en-US" sz="1300" b="1" dirty="0">
                <a:latin typeface="+mn-ea"/>
              </a:rPr>
              <a:t>목적 </a:t>
            </a:r>
            <a:r>
              <a:rPr lang="en-US" altLang="ko-KR" sz="1300" b="1" dirty="0">
                <a:latin typeface="+mn-ea"/>
              </a:rPr>
              <a:t>/ </a:t>
            </a:r>
            <a:r>
              <a:rPr lang="ko-KR" altLang="en-US" sz="1300" b="1" dirty="0">
                <a:latin typeface="+mn-ea"/>
              </a:rPr>
              <a:t>목표</a:t>
            </a: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5456036" y="1774693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5.1 </a:t>
            </a:r>
            <a:r>
              <a:rPr lang="ko-KR" altLang="en-US" sz="1300" b="1" dirty="0">
                <a:latin typeface="+mn-ea"/>
              </a:rPr>
              <a:t>소요 기술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5.2 </a:t>
            </a:r>
            <a:r>
              <a:rPr lang="ko-KR" altLang="en-US" sz="1300" b="1" dirty="0">
                <a:latin typeface="+mn-ea"/>
              </a:rPr>
              <a:t>시스템 아키텍처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5456036" y="5739773"/>
            <a:ext cx="338937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lt"/>
                <a:ea typeface="HY헤드라인M" panose="02030600000101010101" pitchFamily="18" charset="-127"/>
              </a:rPr>
              <a:t>8.1 Q &amp; A</a:t>
            </a:r>
            <a:endParaRPr lang="ko-KR" altLang="en-US" sz="1300" b="1" dirty="0">
              <a:latin typeface="+mn-lt"/>
              <a:ea typeface="HY헤드라인M" panose="02030600000101010101" pitchFamily="18" charset="-127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1104756" y="5800552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4.1 </a:t>
            </a:r>
            <a:r>
              <a:rPr lang="ko-KR" altLang="en-US" sz="1300" b="1" dirty="0">
                <a:latin typeface="+mn-ea"/>
              </a:rPr>
              <a:t>테이블 </a:t>
            </a:r>
            <a:r>
              <a:rPr lang="en-US" altLang="ko-KR" sz="1300" b="1" dirty="0">
                <a:latin typeface="+mn-ea"/>
              </a:rPr>
              <a:t>ERD</a:t>
            </a: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456036" y="2997640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6.1 </a:t>
            </a:r>
            <a:r>
              <a:rPr lang="ko-KR" altLang="en-US" sz="1300" b="1" dirty="0">
                <a:latin typeface="+mn-ea"/>
              </a:rPr>
              <a:t>메뉴 구조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6.2 </a:t>
            </a:r>
            <a:r>
              <a:rPr lang="ko-KR" altLang="en-US" sz="1300" b="1" dirty="0">
                <a:latin typeface="+mn-ea"/>
              </a:rPr>
              <a:t>주요 화면 레이아웃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5456036" y="4339386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7.1 </a:t>
            </a:r>
            <a:r>
              <a:rPr lang="ko-KR" altLang="en-US" sz="1300" b="1" dirty="0">
                <a:latin typeface="+mn-ea"/>
              </a:rPr>
              <a:t>시연 시나리오 </a:t>
            </a: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7.2 </a:t>
            </a:r>
            <a:r>
              <a:rPr lang="ko-KR" altLang="en-US" sz="1300" b="1" dirty="0">
                <a:latin typeface="+mn-ea"/>
              </a:rPr>
              <a:t>동영상 시연 및 </a:t>
            </a:r>
            <a:r>
              <a:rPr lang="en-US" altLang="ko-KR" sz="1300" b="1" dirty="0">
                <a:latin typeface="+mn-ea"/>
              </a:rPr>
              <a:t>Demo</a:t>
            </a:r>
            <a:r>
              <a:rPr lang="ko-KR" altLang="en-US" sz="1300" b="1" dirty="0">
                <a:latin typeface="+mn-ea"/>
              </a:rPr>
              <a:t> 시연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71596" y="1253216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14688" y="1253217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64075" y="3872789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프로세스 설계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414688" y="3864121"/>
            <a:ext cx="4083809" cy="1748696"/>
            <a:chOff x="2349382" y="-1058549"/>
            <a:chExt cx="4083809" cy="1748696"/>
          </a:xfrm>
        </p:grpSpPr>
        <p:sp>
          <p:nvSpPr>
            <p:cNvPr id="52" name="직사각형 51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테이블 설계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349382" y="-1058549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386260" y="1236459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아키텍처 설계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4729352" y="3872789"/>
            <a:ext cx="4116054" cy="430361"/>
            <a:chOff x="2317137" y="259787"/>
            <a:chExt cx="4116054" cy="430361"/>
          </a:xfrm>
        </p:grpSpPr>
        <p:sp>
          <p:nvSpPr>
            <p:cNvPr id="58" name="직사각형 5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시연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729352" y="2500490"/>
            <a:ext cx="4116054" cy="430361"/>
            <a:chOff x="2317137" y="259787"/>
            <a:chExt cx="4116054" cy="430361"/>
          </a:xfrm>
        </p:grpSpPr>
        <p:sp>
          <p:nvSpPr>
            <p:cNvPr id="61" name="직사각형 60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화면설계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729352" y="5170648"/>
            <a:ext cx="4116054" cy="430361"/>
            <a:chOff x="2317137" y="259787"/>
            <a:chExt cx="4116054" cy="430361"/>
          </a:xfrm>
        </p:grpSpPr>
        <p:sp>
          <p:nvSpPr>
            <p:cNvPr id="64" name="직사각형 6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질의 응답 및 후기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제목 3"/>
          <p:cNvSpPr txBox="1">
            <a:spLocks/>
          </p:cNvSpPr>
          <p:nvPr/>
        </p:nvSpPr>
        <p:spPr>
          <a:xfrm>
            <a:off x="182418" y="143934"/>
            <a:ext cx="1265382" cy="616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순서</a:t>
            </a:r>
          </a:p>
        </p:txBody>
      </p:sp>
      <p:sp>
        <p:nvSpPr>
          <p:cNvPr id="33" name="직사각형 32">
            <a:hlinkClick r:id="rId2" action="ppaction://hlinkpres?slideindex=1&amp;slidetitle=" tooltip="아키텍처 설계PPT 이동하기"/>
          </p:cNvPr>
          <p:cNvSpPr/>
          <p:nvPr/>
        </p:nvSpPr>
        <p:spPr>
          <a:xfrm>
            <a:off x="4729352" y="1245596"/>
            <a:ext cx="591503" cy="4303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2443" y="5182457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1076342" y="3057353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2.1 </a:t>
            </a:r>
            <a:r>
              <a:rPr lang="ko-KR" altLang="en-US" sz="1300" b="1" dirty="0" err="1" smtClean="0">
                <a:latin typeface="+mn-ea"/>
              </a:rPr>
              <a:t>기능정의서</a:t>
            </a:r>
            <a:endParaRPr lang="en-US" altLang="ko-KR" sz="1300" b="1" dirty="0">
              <a:latin typeface="+mn-ea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07167" y="2500490"/>
            <a:ext cx="4116054" cy="430361"/>
            <a:chOff x="2317137" y="259787"/>
            <a:chExt cx="4116054" cy="430361"/>
          </a:xfrm>
        </p:grpSpPr>
        <p:sp>
          <p:nvSpPr>
            <p:cNvPr id="45" name="직사각형 44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기능정의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2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23850" y="342900"/>
            <a:ext cx="8426637" cy="369332"/>
            <a:chOff x="323850" y="342900"/>
            <a:chExt cx="8426637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323850" y="342900"/>
              <a:ext cx="1516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5.1 </a:t>
              </a:r>
              <a:r>
                <a:rPr lang="ko-KR" altLang="en-US" b="1" dirty="0" err="1"/>
                <a:t>소요기술</a:t>
              </a:r>
              <a:endParaRPr lang="ko-KR" alt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86625" y="342900"/>
              <a:ext cx="1463862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5.</a:t>
              </a:r>
              <a:r>
                <a:rPr lang="ko-KR" altLang="en-US" sz="1400" dirty="0"/>
                <a:t>아키텍처 설계</a:t>
              </a:r>
            </a:p>
          </p:txBody>
        </p:sp>
      </p:grp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95446"/>
              </p:ext>
            </p:extLst>
          </p:nvPr>
        </p:nvGraphicFramePr>
        <p:xfrm>
          <a:off x="579120" y="830580"/>
          <a:ext cx="7970520" cy="5288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워크시트" r:id="rId3" imgW="6086475" imgH="5667375" progId="Excel.Sheet.12">
                  <p:embed/>
                </p:oleObj>
              </mc:Choice>
              <mc:Fallback>
                <p:oleObj name="워크시트" r:id="rId3" imgW="6086475" imgH="56673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" y="830580"/>
                        <a:ext cx="7970520" cy="5288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45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1C37B53D-3B4C-4523-B545-E53ED2CDFD58}"/>
              </a:ext>
            </a:extLst>
          </p:cNvPr>
          <p:cNvSpPr txBox="1">
            <a:spLocks/>
          </p:cNvSpPr>
          <p:nvPr/>
        </p:nvSpPr>
        <p:spPr>
          <a:xfrm>
            <a:off x="242629" y="69801"/>
            <a:ext cx="2226149" cy="6206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pPr marL="0" lvl="1" algn="just" latinLnBrk="0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ko-KR" altLang="en-US" b="1" kern="0" dirty="0" smtClean="0">
                <a:solidFill>
                  <a:sysClr val="windowText" lastClr="000000"/>
                </a:solidFill>
                <a:latin typeface="+mj-ea"/>
                <a:ea typeface="+mj-ea"/>
              </a:rPr>
              <a:t>프로젝트 </a:t>
            </a:r>
            <a:r>
              <a:rPr lang="ko-KR" altLang="en-US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일정</a:t>
            </a:r>
            <a:endParaRPr lang="en-US" altLang="ko-KR" b="1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742738"/>
              </p:ext>
            </p:extLst>
          </p:nvPr>
        </p:nvGraphicFramePr>
        <p:xfrm>
          <a:off x="303212" y="1111250"/>
          <a:ext cx="8455283" cy="5051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워크시트" r:id="rId3" imgW="6305550" imgH="4010025" progId="Excel.Sheet.12">
                  <p:embed/>
                </p:oleObj>
              </mc:Choice>
              <mc:Fallback>
                <p:oleObj name="워크시트" r:id="rId3" imgW="6305550" imgH="4010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" y="1111250"/>
                        <a:ext cx="8455283" cy="5051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1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그룹 126"/>
          <p:cNvGrpSpPr/>
          <p:nvPr/>
        </p:nvGrpSpPr>
        <p:grpSpPr>
          <a:xfrm>
            <a:off x="308524" y="218834"/>
            <a:ext cx="8426637" cy="369332"/>
            <a:chOff x="323850" y="342900"/>
            <a:chExt cx="8426637" cy="369332"/>
          </a:xfrm>
        </p:grpSpPr>
        <p:sp>
          <p:nvSpPr>
            <p:cNvPr id="128" name="TextBox 127"/>
            <p:cNvSpPr txBox="1"/>
            <p:nvPr/>
          </p:nvSpPr>
          <p:spPr>
            <a:xfrm>
              <a:off x="323850" y="342900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5.2</a:t>
              </a:r>
              <a:r>
                <a:rPr lang="ko-KR" altLang="en-US" b="1" dirty="0"/>
                <a:t>시스템아키텍처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86625" y="342900"/>
              <a:ext cx="1463862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5.</a:t>
              </a:r>
              <a:r>
                <a:rPr lang="ko-KR" altLang="en-US" sz="1400" dirty="0"/>
                <a:t>아키텍처 설계</a:t>
              </a:r>
            </a:p>
          </p:txBody>
        </p:sp>
      </p:grpSp>
      <p:grpSp>
        <p:nvGrpSpPr>
          <p:cNvPr id="438" name="그룹 437"/>
          <p:cNvGrpSpPr/>
          <p:nvPr/>
        </p:nvGrpSpPr>
        <p:grpSpPr>
          <a:xfrm>
            <a:off x="0" y="664715"/>
            <a:ext cx="9144000" cy="6192110"/>
            <a:chOff x="0" y="657577"/>
            <a:chExt cx="9144000" cy="6192110"/>
          </a:xfrm>
        </p:grpSpPr>
        <p:sp>
          <p:nvSpPr>
            <p:cNvPr id="436" name="직사각형 435"/>
            <p:cNvSpPr/>
            <p:nvPr/>
          </p:nvSpPr>
          <p:spPr>
            <a:xfrm>
              <a:off x="7312" y="3475063"/>
              <a:ext cx="9127374" cy="1247703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312" y="1994415"/>
              <a:ext cx="9127374" cy="144947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312" y="4753941"/>
              <a:ext cx="9127374" cy="99473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312" y="5779851"/>
              <a:ext cx="9127374" cy="106436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312" y="665890"/>
              <a:ext cx="9127374" cy="129734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EEFBE3-82D0-4579-A3BB-F4C6CB42904C}"/>
                </a:ext>
              </a:extLst>
            </p:cNvPr>
            <p:cNvSpPr txBox="1"/>
            <p:nvPr/>
          </p:nvSpPr>
          <p:spPr>
            <a:xfrm>
              <a:off x="78226" y="5816870"/>
              <a:ext cx="894797" cy="26169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Database Layer</a:t>
              </a:r>
              <a:endParaRPr lang="ko-KR" altLang="en-US" sz="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93844E-D4C4-4BC2-BE10-EEDBC18B5847}"/>
                </a:ext>
              </a:extLst>
            </p:cNvPr>
            <p:cNvSpPr txBox="1"/>
            <p:nvPr/>
          </p:nvSpPr>
          <p:spPr>
            <a:xfrm>
              <a:off x="108660" y="4799446"/>
              <a:ext cx="918445" cy="21544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r>
                <a:rPr lang="en-US" altLang="ko-KR" sz="800" dirty="0"/>
                <a:t>Persistence Layer</a:t>
              </a:r>
              <a:endParaRPr lang="ko-KR" altLang="en-US" sz="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2B8B97-A1D3-4A0D-AA9A-0CD37B4E746B}"/>
                </a:ext>
              </a:extLst>
            </p:cNvPr>
            <p:cNvSpPr txBox="1"/>
            <p:nvPr/>
          </p:nvSpPr>
          <p:spPr>
            <a:xfrm>
              <a:off x="110607" y="3518718"/>
              <a:ext cx="747568" cy="21544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800" dirty="0"/>
                <a:t>Business Layer</a:t>
              </a:r>
              <a:endParaRPr lang="ko-KR" altLang="en-US" sz="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07ACFA-01E3-4215-AB57-241B10EB94DC}"/>
                </a:ext>
              </a:extLst>
            </p:cNvPr>
            <p:cNvSpPr txBox="1"/>
            <p:nvPr/>
          </p:nvSpPr>
          <p:spPr>
            <a:xfrm>
              <a:off x="80746" y="2040778"/>
              <a:ext cx="816496" cy="21544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lang="en-US" altLang="ko-KR" sz="800" dirty="0"/>
                <a:t>Controller Layer</a:t>
              </a:r>
              <a:endParaRPr lang="ko-KR" altLang="en-US" sz="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BD582-B976-482A-97EE-1EBA2937D94D}"/>
                </a:ext>
              </a:extLst>
            </p:cNvPr>
            <p:cNvSpPr txBox="1"/>
            <p:nvPr/>
          </p:nvSpPr>
          <p:spPr>
            <a:xfrm>
              <a:off x="87971" y="718931"/>
              <a:ext cx="989012" cy="21544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/>
                <a:t>Presention</a:t>
              </a:r>
              <a:r>
                <a:rPr lang="en-US" altLang="ko-KR" sz="800" dirty="0"/>
                <a:t> Layer</a:t>
              </a:r>
              <a:endParaRPr lang="ko-KR" altLang="en-US" sz="800" dirty="0"/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08644B6B-6B43-4900-961B-75ED9C443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4129" y="2694790"/>
              <a:ext cx="544236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/>
                <a:t>Home</a:t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C8C0BE7B-7A5A-437E-B388-3418A9919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5079" y="2694790"/>
              <a:ext cx="546370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/>
                <a:t>Login</a:t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27" name="Text Box 20">
              <a:extLst>
                <a:ext uri="{FF2B5EF4-FFF2-40B4-BE49-F238E27FC236}">
                  <a16:creationId xmlns:a16="http://schemas.microsoft.com/office/drawing/2014/main" id="{8DD596AC-EE1D-4E64-B177-169261D3E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215" y="2077668"/>
              <a:ext cx="906940" cy="2000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r>
                <a:rPr lang="en-US" altLang="ko-KR" sz="700" b="1" dirty="0"/>
                <a:t>Dispatcher Servlet</a:t>
              </a:r>
              <a:endParaRPr lang="ko-KR" altLang="en-US" sz="700" b="1" dirty="0"/>
            </a:p>
          </p:txBody>
        </p:sp>
        <p:sp>
          <p:nvSpPr>
            <p:cNvPr id="30" name="Text Box 20">
              <a:extLst>
                <a:ext uri="{FF2B5EF4-FFF2-40B4-BE49-F238E27FC236}">
                  <a16:creationId xmlns:a16="http://schemas.microsoft.com/office/drawing/2014/main" id="{E15F5536-A3E0-4C3B-A3C7-ED71C5765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0776" y="1007702"/>
              <a:ext cx="1328932" cy="4154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700" dirty="0"/>
                <a:t> </a:t>
              </a:r>
              <a:r>
                <a:rPr lang="en-US" altLang="ko-KR" sz="700" dirty="0" smtClean="0"/>
                <a:t>Reviewdetail.html:</a:t>
              </a:r>
              <a:r>
                <a:rPr lang="ko-KR" altLang="en-US" sz="700" dirty="0" smtClean="0"/>
                <a:t>마을 </a:t>
              </a:r>
              <a:r>
                <a:rPr lang="ko-KR" altLang="en-US" sz="700" dirty="0"/>
                <a:t>리뷰</a:t>
              </a:r>
              <a:r>
                <a:rPr lang="en-US" altLang="ko-KR" sz="700" dirty="0"/>
                <a:t/>
              </a:r>
              <a:br>
                <a:rPr lang="en-US" altLang="ko-KR" sz="700" dirty="0"/>
              </a:br>
              <a:r>
                <a:rPr lang="en-US" altLang="ko-KR" sz="700" dirty="0"/>
                <a:t>.</a:t>
              </a:r>
              <a:r>
                <a:rPr lang="en-US" altLang="ko-KR" sz="700" dirty="0" smtClean="0"/>
                <a:t>searchVill.html</a:t>
              </a:r>
              <a:r>
                <a:rPr lang="en-US" altLang="ko-KR" sz="700" dirty="0"/>
                <a:t>: </a:t>
              </a:r>
              <a:r>
                <a:rPr lang="ko-KR" altLang="en-US" sz="700" dirty="0"/>
                <a:t>마을 검색</a:t>
              </a:r>
              <a:endParaRPr lang="en-US" altLang="ko-KR" sz="700" dirty="0"/>
            </a:p>
            <a:p>
              <a:pPr algn="dist"/>
              <a:r>
                <a:rPr lang="en-US" altLang="ko-KR" sz="700" dirty="0"/>
                <a:t> </a:t>
              </a:r>
              <a:r>
                <a:rPr lang="en-US" altLang="ko-KR" sz="700" dirty="0" smtClean="0"/>
                <a:t>villageDetail.html:</a:t>
              </a:r>
              <a:r>
                <a:rPr lang="ko-KR" altLang="en-US" sz="700" dirty="0" smtClean="0"/>
                <a:t>상세 </a:t>
              </a:r>
              <a:r>
                <a:rPr lang="ko-KR" altLang="en-US" sz="700" dirty="0"/>
                <a:t>마을</a:t>
              </a:r>
              <a:endParaRPr lang="en-US" altLang="ko-KR" sz="700" dirty="0"/>
            </a:p>
          </p:txBody>
        </p:sp>
        <p:sp>
          <p:nvSpPr>
            <p:cNvPr id="31" name="Text Box 20">
              <a:extLst>
                <a:ext uri="{FF2B5EF4-FFF2-40B4-BE49-F238E27FC236}">
                  <a16:creationId xmlns:a16="http://schemas.microsoft.com/office/drawing/2014/main" id="{E87D0211-A734-4D60-A2D3-2D129FD4B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2514" y="1007702"/>
              <a:ext cx="1591112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700" dirty="0" smtClean="0"/>
                <a:t>Bookmark.html</a:t>
              </a:r>
              <a:r>
                <a:rPr lang="en-US" altLang="ko-KR" sz="700" b="1" dirty="0" smtClean="0"/>
                <a:t>:</a:t>
              </a:r>
              <a:r>
                <a:rPr lang="en-US" altLang="ko-KR" sz="700" dirty="0" smtClean="0"/>
                <a:t> </a:t>
              </a:r>
              <a:r>
                <a:rPr lang="ko-KR" altLang="en-US" sz="700" dirty="0"/>
                <a:t>관심리스트</a:t>
              </a:r>
              <a:endParaRPr lang="en-US" altLang="ko-KR" sz="700" dirty="0"/>
            </a:p>
            <a:p>
              <a:r>
                <a:rPr lang="en-US" altLang="ko-KR" sz="700" dirty="0" smtClean="0"/>
                <a:t>modifyMember.html</a:t>
              </a:r>
              <a:r>
                <a:rPr lang="en-US" altLang="ko-KR" sz="700" b="1" dirty="0" smtClean="0"/>
                <a:t>:</a:t>
              </a:r>
              <a:r>
                <a:rPr lang="ko-KR" altLang="en-US" sz="700" dirty="0" smtClean="0"/>
                <a:t>회원정보수정</a:t>
              </a:r>
              <a:endParaRPr lang="en-US" altLang="ko-KR" sz="700" dirty="0"/>
            </a:p>
            <a:p>
              <a:r>
                <a:rPr lang="en-US" altLang="ko-KR" sz="700" dirty="0" smtClean="0"/>
                <a:t>Reservaion.html</a:t>
              </a:r>
              <a:r>
                <a:rPr lang="en-US" altLang="ko-KR" sz="700" b="1" dirty="0" smtClean="0"/>
                <a:t>:</a:t>
              </a:r>
              <a:r>
                <a:rPr lang="ko-KR" altLang="en-US" sz="700" dirty="0"/>
                <a:t>예약조회 및 취소</a:t>
              </a:r>
              <a:endParaRPr lang="en-US" altLang="ko-KR" sz="700" dirty="0"/>
            </a:p>
            <a:p>
              <a:r>
                <a:rPr lang="en-US" altLang="ko-KR" sz="700" dirty="0" smtClean="0"/>
                <a:t>inquiry.html</a:t>
              </a:r>
              <a:r>
                <a:rPr lang="en-US" altLang="ko-KR" sz="700" dirty="0"/>
                <a:t>: 1:1</a:t>
              </a:r>
              <a:r>
                <a:rPr lang="ko-KR" altLang="en-US" sz="700" dirty="0"/>
                <a:t>문의</a:t>
              </a:r>
              <a:endParaRPr lang="en-US" altLang="ko-KR" sz="700" dirty="0"/>
            </a:p>
            <a:p>
              <a:r>
                <a:rPr lang="en-US" altLang="ko-KR" sz="700" dirty="0" smtClean="0"/>
                <a:t>reviewList.html </a:t>
              </a:r>
              <a:r>
                <a:rPr lang="en-US" altLang="ko-KR" sz="700" dirty="0"/>
                <a:t>: </a:t>
              </a:r>
              <a:r>
                <a:rPr lang="ko-KR" altLang="en-US" sz="700" dirty="0" smtClean="0"/>
                <a:t>내 리뷰</a:t>
              </a:r>
              <a:endParaRPr lang="en-US" altLang="ko-KR" sz="700" dirty="0"/>
            </a:p>
            <a:p>
              <a:r>
                <a:rPr lang="en-US" altLang="ko-KR" sz="700" dirty="0" smtClean="0"/>
                <a:t>deleteMember.html </a:t>
              </a:r>
              <a:r>
                <a:rPr lang="en-US" altLang="ko-KR" sz="700" dirty="0"/>
                <a:t>: </a:t>
              </a:r>
              <a:r>
                <a:rPr lang="ko-KR" altLang="en-US" sz="700" dirty="0"/>
                <a:t>회원탈퇴</a:t>
              </a:r>
            </a:p>
          </p:txBody>
        </p:sp>
        <p:sp>
          <p:nvSpPr>
            <p:cNvPr id="34" name="Text Box 20">
              <a:extLst>
                <a:ext uri="{FF2B5EF4-FFF2-40B4-BE49-F238E27FC236}">
                  <a16:creationId xmlns:a16="http://schemas.microsoft.com/office/drawing/2014/main" id="{60E77967-DA79-462C-91D7-ACB4C87D5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118" y="2077668"/>
              <a:ext cx="615136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/>
                <a:t>Interceptor</a:t>
              </a:r>
            </a:p>
          </p:txBody>
        </p:sp>
        <p:sp>
          <p:nvSpPr>
            <p:cNvPr id="35" name="Text Box 20">
              <a:extLst>
                <a:ext uri="{FF2B5EF4-FFF2-40B4-BE49-F238E27FC236}">
                  <a16:creationId xmlns:a16="http://schemas.microsoft.com/office/drawing/2014/main" id="{65FBF93E-9D9E-44A8-8FA2-638E938B3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3139" y="3166282"/>
              <a:ext cx="886518" cy="180785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UpLoadFileDTO</a:t>
              </a:r>
              <a:endParaRPr lang="en-US" altLang="ko-KR" sz="700" dirty="0"/>
            </a:p>
          </p:txBody>
        </p:sp>
        <p:sp>
          <p:nvSpPr>
            <p:cNvPr id="36" name="Text Box 20">
              <a:extLst>
                <a:ext uri="{FF2B5EF4-FFF2-40B4-BE49-F238E27FC236}">
                  <a16:creationId xmlns:a16="http://schemas.microsoft.com/office/drawing/2014/main" id="{5E13D2EB-3118-402D-BB44-87CB140E5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8300" y="5547966"/>
              <a:ext cx="1025935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b="1" dirty="0" err="1"/>
                <a:t>DateSource</a:t>
              </a:r>
              <a:endParaRPr lang="en-US" altLang="ko-KR" sz="600" b="1" dirty="0"/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208045" y="6135767"/>
              <a:ext cx="8607149" cy="668269"/>
              <a:chOff x="412967" y="5924046"/>
              <a:chExt cx="7829810" cy="748131"/>
            </a:xfrm>
          </p:grpSpPr>
          <p:sp>
            <p:nvSpPr>
              <p:cNvPr id="15" name="순서도: 자기 디스크 14">
                <a:extLst>
                  <a:ext uri="{FF2B5EF4-FFF2-40B4-BE49-F238E27FC236}">
                    <a16:creationId xmlns:a16="http://schemas.microsoft.com/office/drawing/2014/main" id="{C6A8E299-590A-47E4-8D34-A07DF3EC1527}"/>
                  </a:ext>
                </a:extLst>
              </p:cNvPr>
              <p:cNvSpPr/>
              <p:nvPr/>
            </p:nvSpPr>
            <p:spPr>
              <a:xfrm>
                <a:off x="412967" y="5924046"/>
                <a:ext cx="7829810" cy="748131"/>
              </a:xfrm>
              <a:prstGeom prst="flowChartMagneticDisk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0EC831B-A93B-4ECD-8F16-EC40FE42701E}"/>
                  </a:ext>
                </a:extLst>
              </p:cNvPr>
              <p:cNvSpPr/>
              <p:nvPr/>
            </p:nvSpPr>
            <p:spPr>
              <a:xfrm>
                <a:off x="550573" y="6213237"/>
                <a:ext cx="719625" cy="33005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member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5CC61A8-D32F-4585-8B90-46267BC8EF03}"/>
                  </a:ext>
                </a:extLst>
              </p:cNvPr>
              <p:cNvSpPr/>
              <p:nvPr/>
            </p:nvSpPr>
            <p:spPr>
              <a:xfrm>
                <a:off x="1331853" y="6213236"/>
                <a:ext cx="544285" cy="33831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village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FD8140E-6012-4515-B1FC-6A44C2567437}"/>
                  </a:ext>
                </a:extLst>
              </p:cNvPr>
              <p:cNvSpPr/>
              <p:nvPr/>
            </p:nvSpPr>
            <p:spPr>
              <a:xfrm>
                <a:off x="1963193" y="6230946"/>
                <a:ext cx="756262" cy="33831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attraction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7995208-9C4B-4BF6-8254-371F0B5234E0}"/>
                  </a:ext>
                </a:extLst>
              </p:cNvPr>
              <p:cNvSpPr/>
              <p:nvPr/>
            </p:nvSpPr>
            <p:spPr>
              <a:xfrm>
                <a:off x="4208263" y="6216903"/>
                <a:ext cx="544285" cy="33831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review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55516AA-5FBF-4487-81D8-B59F9BF0B151}"/>
                  </a:ext>
                </a:extLst>
              </p:cNvPr>
              <p:cNvSpPr/>
              <p:nvPr/>
            </p:nvSpPr>
            <p:spPr>
              <a:xfrm>
                <a:off x="3409006" y="6220445"/>
                <a:ext cx="701954" cy="33831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reservation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F00B55-A3EA-4CB4-8B57-7531ECB8C8D0}"/>
                  </a:ext>
                </a:extLst>
              </p:cNvPr>
              <p:cNvSpPr/>
              <p:nvPr/>
            </p:nvSpPr>
            <p:spPr>
              <a:xfrm>
                <a:off x="2773443" y="6220445"/>
                <a:ext cx="544285" cy="33831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bookmark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B380041-C5D8-489B-A910-A176E6F9759F}"/>
                  </a:ext>
                </a:extLst>
              </p:cNvPr>
              <p:cNvSpPr/>
              <p:nvPr/>
            </p:nvSpPr>
            <p:spPr>
              <a:xfrm>
                <a:off x="4937245" y="6216903"/>
                <a:ext cx="761111" cy="33831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Review</a:t>
                </a:r>
              </a:p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Comment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88A5679-16B2-4047-95A6-DC1D1A91E1B8}"/>
                  </a:ext>
                </a:extLst>
              </p:cNvPr>
              <p:cNvSpPr/>
              <p:nvPr/>
            </p:nvSpPr>
            <p:spPr>
              <a:xfrm>
                <a:off x="7379767" y="6213236"/>
                <a:ext cx="761111" cy="33831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Upload</a:t>
                </a:r>
              </a:p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File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F081C98-58D2-4916-820E-314AE76A449B}"/>
                  </a:ext>
                </a:extLst>
              </p:cNvPr>
              <p:cNvSpPr/>
              <p:nvPr/>
            </p:nvSpPr>
            <p:spPr>
              <a:xfrm>
                <a:off x="5797598" y="6209104"/>
                <a:ext cx="635834" cy="33831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inquiry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9763075-D182-4422-8648-C8FD111C3581}"/>
                  </a:ext>
                </a:extLst>
              </p:cNvPr>
              <p:cNvSpPr/>
              <p:nvPr/>
            </p:nvSpPr>
            <p:spPr>
              <a:xfrm>
                <a:off x="6508437" y="6220445"/>
                <a:ext cx="761111" cy="33831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inquiry</a:t>
                </a:r>
              </a:p>
              <a:p>
                <a:pPr algn="ctr"/>
                <a:r>
                  <a:rPr lang="en-US" altLang="ko-KR" sz="700" dirty="0">
                    <a:solidFill>
                      <a:schemeClr val="tx1"/>
                    </a:solidFill>
                  </a:rPr>
                  <a:t>Comment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058DD6AF-A3FD-400B-9250-FFAE704D0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8" y="1007702"/>
              <a:ext cx="1003343" cy="2000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 anchor="t">
              <a:spAutoFit/>
            </a:bodyPr>
            <a:lstStyle/>
            <a:p>
              <a:r>
                <a:rPr lang="en-US" altLang="ko-KR" sz="700" dirty="0" smtClean="0"/>
                <a:t>home.html:</a:t>
              </a:r>
              <a:r>
                <a:rPr lang="ko-KR" altLang="en-US" sz="700" dirty="0" smtClean="0"/>
                <a:t>메인 </a:t>
              </a:r>
              <a:r>
                <a:rPr lang="ko-KR" altLang="en-US" sz="700" dirty="0"/>
                <a:t>페이지</a:t>
              </a:r>
            </a:p>
          </p:txBody>
        </p:sp>
        <p:sp>
          <p:nvSpPr>
            <p:cNvPr id="48" name="Text Box 20">
              <a:extLst>
                <a:ext uri="{FF2B5EF4-FFF2-40B4-BE49-F238E27FC236}">
                  <a16:creationId xmlns:a16="http://schemas.microsoft.com/office/drawing/2014/main" id="{D169C97E-62B5-4B65-8427-91879F60B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8571" y="1007702"/>
              <a:ext cx="1337450" cy="5232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700" dirty="0" smtClean="0"/>
                <a:t>inquies.html </a:t>
              </a:r>
              <a:r>
                <a:rPr lang="en-US" altLang="ko-KR" sz="700" dirty="0"/>
                <a:t>: 1:1</a:t>
              </a:r>
              <a:r>
                <a:rPr lang="ko-KR" altLang="en-US" sz="700" dirty="0"/>
                <a:t>문의</a:t>
              </a:r>
              <a:endParaRPr lang="en-US" altLang="ko-KR" sz="700" dirty="0"/>
            </a:p>
            <a:p>
              <a:r>
                <a:rPr lang="en-US" altLang="ko-KR" sz="700" dirty="0" smtClean="0"/>
                <a:t>inquies.html</a:t>
              </a:r>
              <a:r>
                <a:rPr lang="en-US" altLang="ko-KR" sz="700" dirty="0"/>
                <a:t>: 1:1 </a:t>
              </a:r>
              <a:r>
                <a:rPr lang="ko-KR" altLang="en-US" sz="700" dirty="0"/>
                <a:t>답변</a:t>
              </a:r>
              <a:endParaRPr lang="en-US" altLang="ko-KR" sz="700" dirty="0"/>
            </a:p>
            <a:p>
              <a:r>
                <a:rPr lang="en-US" altLang="ko-KR" sz="700" dirty="0" smtClean="0"/>
                <a:t>reservionList.html </a:t>
              </a:r>
              <a:r>
                <a:rPr lang="en-US" altLang="ko-KR" sz="700" dirty="0"/>
                <a:t>: </a:t>
              </a:r>
              <a:r>
                <a:rPr lang="ko-KR" altLang="en-US" sz="700" dirty="0"/>
                <a:t>예약  관리</a:t>
              </a:r>
              <a:r>
                <a:rPr lang="en-US" altLang="ko-KR" sz="700" dirty="0"/>
                <a:t> </a:t>
              </a:r>
              <a:endParaRPr lang="ko-KR" altLang="en-US" sz="700" dirty="0"/>
            </a:p>
          </p:txBody>
        </p:sp>
        <p:sp>
          <p:nvSpPr>
            <p:cNvPr id="49" name="Text Box 20">
              <a:extLst>
                <a:ext uri="{FF2B5EF4-FFF2-40B4-BE49-F238E27FC236}">
                  <a16:creationId xmlns:a16="http://schemas.microsoft.com/office/drawing/2014/main" id="{016FE8BB-2A78-47CD-8C06-7E5B590EF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4653" y="1007702"/>
              <a:ext cx="1619358" cy="4154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700" dirty="0" smtClean="0"/>
                <a:t>login.html: </a:t>
              </a:r>
              <a:r>
                <a:rPr lang="ko-KR" altLang="en-US" sz="700" dirty="0"/>
                <a:t>로그인</a:t>
              </a:r>
              <a:endParaRPr lang="en-US" altLang="ko-KR" sz="700" dirty="0"/>
            </a:p>
            <a:p>
              <a:r>
                <a:rPr lang="en-US" altLang="ko-KR" sz="700" dirty="0" smtClean="0"/>
                <a:t>findForm.html:</a:t>
              </a:r>
              <a:r>
                <a:rPr lang="ko-KR" altLang="en-US" sz="700" dirty="0" smtClean="0"/>
                <a:t>아이디비밀번호 </a:t>
              </a:r>
              <a:r>
                <a:rPr lang="ko-KR" altLang="en-US" sz="700" dirty="0"/>
                <a:t>찾기</a:t>
              </a:r>
              <a:endParaRPr lang="en-US" altLang="ko-KR" sz="700" dirty="0"/>
            </a:p>
            <a:p>
              <a:r>
                <a:rPr lang="en-US" altLang="ko-KR" sz="700" dirty="0" smtClean="0"/>
                <a:t>joinForm.html</a:t>
              </a:r>
              <a:r>
                <a:rPr lang="en-US" altLang="ko-KR" sz="700" dirty="0"/>
                <a:t>:</a:t>
              </a:r>
              <a:r>
                <a:rPr lang="ko-KR" altLang="en-US" sz="700" dirty="0"/>
                <a:t>회원가입</a:t>
              </a:r>
              <a:endParaRPr lang="en-US" altLang="ko-KR" sz="700" dirty="0"/>
            </a:p>
          </p:txBody>
        </p:sp>
        <p:sp>
          <p:nvSpPr>
            <p:cNvPr id="50" name="Text Box 20">
              <a:extLst>
                <a:ext uri="{FF2B5EF4-FFF2-40B4-BE49-F238E27FC236}">
                  <a16:creationId xmlns:a16="http://schemas.microsoft.com/office/drawing/2014/main" id="{D60FEE02-1398-4998-8D1F-6EF7F7D3E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956" y="1007702"/>
              <a:ext cx="1248613" cy="2000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700" dirty="0" smtClean="0"/>
                <a:t>UserReservation.html:</a:t>
              </a:r>
              <a:r>
                <a:rPr lang="ko-KR" altLang="en-US" sz="700" dirty="0" smtClean="0"/>
                <a:t>예약</a:t>
              </a:r>
              <a:endParaRPr lang="ko-KR" altLang="en-US" sz="700" dirty="0"/>
            </a:p>
          </p:txBody>
        </p:sp>
        <p:sp>
          <p:nvSpPr>
            <p:cNvPr id="53" name="Text Box 20">
              <a:extLst>
                <a:ext uri="{FF2B5EF4-FFF2-40B4-BE49-F238E27FC236}">
                  <a16:creationId xmlns:a16="http://schemas.microsoft.com/office/drawing/2014/main" id="{E1E288D8-9B2B-4CBB-B559-126B1FBA4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0968" y="1007702"/>
              <a:ext cx="784845" cy="2000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700" dirty="0" smtClean="0"/>
                <a:t>map.html:</a:t>
              </a:r>
              <a:r>
                <a:rPr lang="ko-KR" altLang="en-US" sz="700" dirty="0" smtClean="0"/>
                <a:t>지도</a:t>
              </a:r>
              <a:endParaRPr lang="ko-KR" altLang="en-US" sz="700" dirty="0"/>
            </a:p>
          </p:txBody>
        </p:sp>
        <p:sp>
          <p:nvSpPr>
            <p:cNvPr id="56" name="Text Box 20">
              <a:extLst>
                <a:ext uri="{FF2B5EF4-FFF2-40B4-BE49-F238E27FC236}">
                  <a16:creationId xmlns:a16="http://schemas.microsoft.com/office/drawing/2014/main" id="{9780B4FA-F617-450B-91EF-43E84AABB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7100" y="2694790"/>
              <a:ext cx="600315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DownLoad</a:t>
              </a:r>
              <a:r>
                <a:rPr lang="en-US" altLang="ko-KR" sz="700" dirty="0"/>
                <a:t/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57" name="Text Box 20">
              <a:extLst>
                <a:ext uri="{FF2B5EF4-FFF2-40B4-BE49-F238E27FC236}">
                  <a16:creationId xmlns:a16="http://schemas.microsoft.com/office/drawing/2014/main" id="{691CB53D-2C09-4980-B0E1-D69748076B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125" y="2694790"/>
              <a:ext cx="646261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APIReivew</a:t>
              </a:r>
              <a:r>
                <a:rPr lang="en-US" altLang="ko-KR" sz="700" dirty="0"/>
                <a:t/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58" name="Text Box 20">
              <a:extLst>
                <a:ext uri="{FF2B5EF4-FFF2-40B4-BE49-F238E27FC236}">
                  <a16:creationId xmlns:a16="http://schemas.microsoft.com/office/drawing/2014/main" id="{DBAB2839-EEF4-450F-B229-D8C626C69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854" y="2694790"/>
              <a:ext cx="799366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APIMember</a:t>
              </a:r>
              <a:r>
                <a:rPr lang="en-US" altLang="ko-KR" sz="700" dirty="0"/>
                <a:t/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59" name="Text Box 20">
              <a:extLst>
                <a:ext uri="{FF2B5EF4-FFF2-40B4-BE49-F238E27FC236}">
                  <a16:creationId xmlns:a16="http://schemas.microsoft.com/office/drawing/2014/main" id="{8C720486-65B1-4EA9-86FF-1449C413C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8163" y="2694790"/>
              <a:ext cx="636599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/>
                <a:t>Manager</a:t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60" name="Text Box 20">
              <a:extLst>
                <a:ext uri="{FF2B5EF4-FFF2-40B4-BE49-F238E27FC236}">
                  <a16:creationId xmlns:a16="http://schemas.microsoft.com/office/drawing/2014/main" id="{7D4EFDA7-2D49-42A0-AF17-2FB6AF3BA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1476" y="2694790"/>
              <a:ext cx="799366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/>
                <a:t>Map</a:t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61" name="Text Box 20">
              <a:extLst>
                <a:ext uri="{FF2B5EF4-FFF2-40B4-BE49-F238E27FC236}">
                  <a16:creationId xmlns:a16="http://schemas.microsoft.com/office/drawing/2014/main" id="{B1D055D1-CE4F-42FE-AE21-2A49B9A0BD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6014" y="2077668"/>
              <a:ext cx="647463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/>
                <a:t>Member</a:t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62" name="Text Box 20">
              <a:extLst>
                <a:ext uri="{FF2B5EF4-FFF2-40B4-BE49-F238E27FC236}">
                  <a16:creationId xmlns:a16="http://schemas.microsoft.com/office/drawing/2014/main" id="{71C0CA50-D215-4A05-8BF9-E5FA8EA3A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556" y="2694790"/>
              <a:ext cx="701722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/>
                <a:t>Reservation</a:t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63" name="Text Box 20">
              <a:extLst>
                <a:ext uri="{FF2B5EF4-FFF2-40B4-BE49-F238E27FC236}">
                  <a16:creationId xmlns:a16="http://schemas.microsoft.com/office/drawing/2014/main" id="{021764FD-4573-4E41-BBDF-3210E517A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7254" y="2077668"/>
              <a:ext cx="666386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/>
                <a:t>Review</a:t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64" name="Text Box 20">
              <a:extLst>
                <a:ext uri="{FF2B5EF4-FFF2-40B4-BE49-F238E27FC236}">
                  <a16:creationId xmlns:a16="http://schemas.microsoft.com/office/drawing/2014/main" id="{78536A40-91F6-44D9-95FD-9D69C5098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5992" y="2694790"/>
              <a:ext cx="711351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/>
                <a:t>village</a:t>
              </a:r>
              <a:br>
                <a:rPr lang="en-US" altLang="ko-KR" sz="700" dirty="0"/>
              </a:br>
              <a:r>
                <a:rPr lang="en-US" altLang="ko-KR" sz="700" dirty="0"/>
                <a:t>Controller</a:t>
              </a:r>
            </a:p>
          </p:txBody>
        </p:sp>
        <p:sp>
          <p:nvSpPr>
            <p:cNvPr id="74" name="Text Box 20">
              <a:extLst>
                <a:ext uri="{FF2B5EF4-FFF2-40B4-BE49-F238E27FC236}">
                  <a16:creationId xmlns:a16="http://schemas.microsoft.com/office/drawing/2014/main" id="{16358C2A-785C-4413-BB00-4486492FF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2317" y="3166282"/>
              <a:ext cx="820588" cy="240625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reservationDTO</a:t>
              </a:r>
              <a:endParaRPr lang="en-US" altLang="ko-KR" sz="700" dirty="0"/>
            </a:p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memberDTO</a:t>
              </a:r>
              <a:endParaRPr lang="en-US" altLang="ko-KR" sz="700" dirty="0"/>
            </a:p>
          </p:txBody>
        </p:sp>
        <p:sp>
          <p:nvSpPr>
            <p:cNvPr id="75" name="Text Box 20">
              <a:extLst>
                <a:ext uri="{FF2B5EF4-FFF2-40B4-BE49-F238E27FC236}">
                  <a16:creationId xmlns:a16="http://schemas.microsoft.com/office/drawing/2014/main" id="{B25E6343-6EB6-437F-BA32-2AE7FA3BB2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9057" y="3166282"/>
              <a:ext cx="712947" cy="240625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mapDTO</a:t>
              </a:r>
              <a:endParaRPr lang="en-US" altLang="ko-KR" sz="700" dirty="0"/>
            </a:p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CodeDTO</a:t>
              </a:r>
              <a:endParaRPr lang="en-US" altLang="ko-KR" sz="700" dirty="0"/>
            </a:p>
          </p:txBody>
        </p:sp>
        <p:sp>
          <p:nvSpPr>
            <p:cNvPr id="76" name="Text Box 20">
              <a:extLst>
                <a:ext uri="{FF2B5EF4-FFF2-40B4-BE49-F238E27FC236}">
                  <a16:creationId xmlns:a16="http://schemas.microsoft.com/office/drawing/2014/main" id="{4BACA63E-C0DC-4E18-B6B8-069623C5A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90" y="3166282"/>
              <a:ext cx="864456" cy="162282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memberDTO</a:t>
              </a:r>
              <a:endParaRPr lang="en-US" altLang="ko-KR" sz="700" dirty="0"/>
            </a:p>
          </p:txBody>
        </p:sp>
        <p:sp>
          <p:nvSpPr>
            <p:cNvPr id="77" name="Text Box 20">
              <a:extLst>
                <a:ext uri="{FF2B5EF4-FFF2-40B4-BE49-F238E27FC236}">
                  <a16:creationId xmlns:a16="http://schemas.microsoft.com/office/drawing/2014/main" id="{8B2ABCE4-A265-4A5F-9396-BDB4AEB51C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1247" y="3166282"/>
              <a:ext cx="874969" cy="240625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reviewDTO</a:t>
              </a:r>
              <a:endParaRPr lang="en-US" altLang="ko-KR" sz="700" dirty="0"/>
            </a:p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UpLoadFileDTO</a:t>
              </a:r>
              <a:endParaRPr lang="en-US" altLang="ko-KR" sz="700" dirty="0"/>
            </a:p>
          </p:txBody>
        </p:sp>
        <p:sp>
          <p:nvSpPr>
            <p:cNvPr id="78" name="Text Box 20">
              <a:extLst>
                <a:ext uri="{FF2B5EF4-FFF2-40B4-BE49-F238E27FC236}">
                  <a16:creationId xmlns:a16="http://schemas.microsoft.com/office/drawing/2014/main" id="{747B4198-A377-495C-B5EA-27AF1623C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9647" y="3166282"/>
              <a:ext cx="886518" cy="162282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memberDTO</a:t>
              </a:r>
              <a:endParaRPr lang="en-US" altLang="ko-KR" sz="700" dirty="0"/>
            </a:p>
          </p:txBody>
        </p:sp>
        <p:sp>
          <p:nvSpPr>
            <p:cNvPr id="79" name="Text Box 20">
              <a:extLst>
                <a:ext uri="{FF2B5EF4-FFF2-40B4-BE49-F238E27FC236}">
                  <a16:creationId xmlns:a16="http://schemas.microsoft.com/office/drawing/2014/main" id="{E52DCC05-793E-4F5A-B678-8EFCD5D63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1994" y="3166282"/>
              <a:ext cx="893665" cy="162282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memberDTO</a:t>
              </a:r>
              <a:endParaRPr lang="en-US" altLang="ko-KR" sz="700" dirty="0"/>
            </a:p>
          </p:txBody>
        </p:sp>
        <p:sp>
          <p:nvSpPr>
            <p:cNvPr id="80" name="Text Box 20">
              <a:extLst>
                <a:ext uri="{FF2B5EF4-FFF2-40B4-BE49-F238E27FC236}">
                  <a16:creationId xmlns:a16="http://schemas.microsoft.com/office/drawing/2014/main" id="{9F3A8890-B60F-4D0B-9B3B-3A6E7382C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2337" y="3166282"/>
              <a:ext cx="740542" cy="240625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villageDTO</a:t>
              </a:r>
              <a:endParaRPr lang="en-US" altLang="ko-KR" sz="700" dirty="0"/>
            </a:p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reviewDTO</a:t>
              </a:r>
              <a:endParaRPr lang="en-US" altLang="ko-KR" sz="700" dirty="0"/>
            </a:p>
          </p:txBody>
        </p:sp>
        <p:sp>
          <p:nvSpPr>
            <p:cNvPr id="81" name="Text Box 20">
              <a:extLst>
                <a:ext uri="{FF2B5EF4-FFF2-40B4-BE49-F238E27FC236}">
                  <a16:creationId xmlns:a16="http://schemas.microsoft.com/office/drawing/2014/main" id="{398CE38C-1097-45FE-AA47-45DE3B548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6965" y="3166282"/>
              <a:ext cx="869682" cy="240625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reservationDTO</a:t>
              </a:r>
              <a:endParaRPr lang="en-US" altLang="ko-KR" sz="700" dirty="0"/>
            </a:p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memberDTO</a:t>
              </a:r>
              <a:endParaRPr lang="en-US" altLang="ko-KR" sz="700" dirty="0"/>
            </a:p>
          </p:txBody>
        </p:sp>
        <p:sp>
          <p:nvSpPr>
            <p:cNvPr id="84" name="Text Box 20">
              <a:extLst>
                <a:ext uri="{FF2B5EF4-FFF2-40B4-BE49-F238E27FC236}">
                  <a16:creationId xmlns:a16="http://schemas.microsoft.com/office/drawing/2014/main" id="{A93407A1-BC0D-4609-8BBC-ECD20FF89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470" y="3689283"/>
              <a:ext cx="881620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b="1" dirty="0" err="1"/>
                <a:t>membeSVC</a:t>
              </a:r>
              <a:endParaRPr lang="en-US" altLang="ko-KR" sz="700" b="1" dirty="0"/>
            </a:p>
          </p:txBody>
        </p:sp>
        <p:sp>
          <p:nvSpPr>
            <p:cNvPr id="85" name="Text Box 20">
              <a:extLst>
                <a:ext uri="{FF2B5EF4-FFF2-40B4-BE49-F238E27FC236}">
                  <a16:creationId xmlns:a16="http://schemas.microsoft.com/office/drawing/2014/main" id="{AB6A2233-315D-4213-8473-0BA43306A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9443" y="3689283"/>
              <a:ext cx="881620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reviewSVC</a:t>
              </a:r>
              <a:endParaRPr lang="en-US" altLang="ko-KR" sz="700" dirty="0"/>
            </a:p>
          </p:txBody>
        </p:sp>
        <p:sp>
          <p:nvSpPr>
            <p:cNvPr id="88" name="Text Box 20">
              <a:extLst>
                <a:ext uri="{FF2B5EF4-FFF2-40B4-BE49-F238E27FC236}">
                  <a16:creationId xmlns:a16="http://schemas.microsoft.com/office/drawing/2014/main" id="{0B3BB697-853F-48EB-BF64-C7FF3A7DA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6169" y="3689283"/>
              <a:ext cx="770608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b="1" dirty="0" err="1"/>
                <a:t>reservationSVC</a:t>
              </a:r>
              <a:endParaRPr lang="en-US" altLang="ko-KR" sz="700" b="1" dirty="0"/>
            </a:p>
            <a:p>
              <a:pPr algn="ctr">
                <a:lnSpc>
                  <a:spcPct val="80000"/>
                </a:lnSpc>
              </a:pPr>
              <a:r>
                <a:rPr lang="en-US" altLang="ko-KR" sz="700" b="1" dirty="0" err="1"/>
                <a:t>memberSVC</a:t>
              </a:r>
              <a:endParaRPr lang="en-US" altLang="ko-KR" sz="700" b="1" dirty="0"/>
            </a:p>
          </p:txBody>
        </p:sp>
        <p:sp>
          <p:nvSpPr>
            <p:cNvPr id="91" name="Text Box 20">
              <a:extLst>
                <a:ext uri="{FF2B5EF4-FFF2-40B4-BE49-F238E27FC236}">
                  <a16:creationId xmlns:a16="http://schemas.microsoft.com/office/drawing/2014/main" id="{A42D9CE7-B17B-45DE-807D-8DC8E3973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137" y="3531343"/>
              <a:ext cx="551866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mapSVC</a:t>
              </a:r>
              <a:endParaRPr lang="en-US" altLang="ko-KR" sz="700" dirty="0"/>
            </a:p>
          </p:txBody>
        </p:sp>
        <p:sp>
          <p:nvSpPr>
            <p:cNvPr id="94" name="Text Box 20">
              <a:extLst>
                <a:ext uri="{FF2B5EF4-FFF2-40B4-BE49-F238E27FC236}">
                  <a16:creationId xmlns:a16="http://schemas.microsoft.com/office/drawing/2014/main" id="{3CA419E6-2741-42DD-ACE3-620BCC882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9646" y="3689283"/>
              <a:ext cx="853624" cy="2646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villageSVC</a:t>
              </a:r>
              <a:endParaRPr lang="en-US" altLang="ko-KR" sz="700" dirty="0"/>
            </a:p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reviewSVC</a:t>
              </a:r>
              <a:endParaRPr lang="en-US" altLang="ko-KR" sz="700" dirty="0"/>
            </a:p>
          </p:txBody>
        </p:sp>
        <p:sp>
          <p:nvSpPr>
            <p:cNvPr id="97" name="Text Box 20">
              <a:extLst>
                <a:ext uri="{FF2B5EF4-FFF2-40B4-BE49-F238E27FC236}">
                  <a16:creationId xmlns:a16="http://schemas.microsoft.com/office/drawing/2014/main" id="{EAB0AC8E-E6A4-4675-BF02-50A34CCFE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5020" y="5234125"/>
              <a:ext cx="1231315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b="1" dirty="0" err="1"/>
                <a:t>JdbcTemplate</a:t>
              </a:r>
              <a:endParaRPr lang="en-US" altLang="ko-KR" sz="700" b="1" dirty="0"/>
            </a:p>
          </p:txBody>
        </p:sp>
        <p:sp>
          <p:nvSpPr>
            <p:cNvPr id="98" name="Text Box 20">
              <a:extLst>
                <a:ext uri="{FF2B5EF4-FFF2-40B4-BE49-F238E27FC236}">
                  <a16:creationId xmlns:a16="http://schemas.microsoft.com/office/drawing/2014/main" id="{EC81C60A-6FE8-48DD-919E-35F681172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896" y="4276224"/>
              <a:ext cx="1084403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membeSVCImpl</a:t>
              </a:r>
              <a:endParaRPr lang="en-US" altLang="ko-KR" sz="700" dirty="0"/>
            </a:p>
          </p:txBody>
        </p:sp>
        <p:sp>
          <p:nvSpPr>
            <p:cNvPr id="99" name="Text Box 20">
              <a:extLst>
                <a:ext uri="{FF2B5EF4-FFF2-40B4-BE49-F238E27FC236}">
                  <a16:creationId xmlns:a16="http://schemas.microsoft.com/office/drawing/2014/main" id="{32052871-B252-40DC-A345-68DE0CA1C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6400" y="4276224"/>
              <a:ext cx="792652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b="1" dirty="0" err="1"/>
                <a:t>reviewSVCImpl</a:t>
              </a:r>
              <a:endParaRPr lang="en-US" altLang="ko-KR" sz="700" b="1" dirty="0"/>
            </a:p>
          </p:txBody>
        </p:sp>
        <p:sp>
          <p:nvSpPr>
            <p:cNvPr id="100" name="Text Box 20">
              <a:extLst>
                <a:ext uri="{FF2B5EF4-FFF2-40B4-BE49-F238E27FC236}">
                  <a16:creationId xmlns:a16="http://schemas.microsoft.com/office/drawing/2014/main" id="{68E536DB-2C50-424E-BBA8-343D16DBF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9743" y="4151485"/>
              <a:ext cx="735211" cy="19636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reservationSVC</a:t>
              </a:r>
              <a:endParaRPr lang="en-US" altLang="ko-KR" sz="700" dirty="0"/>
            </a:p>
          </p:txBody>
        </p:sp>
        <p:sp>
          <p:nvSpPr>
            <p:cNvPr id="101" name="Text Box 20">
              <a:extLst>
                <a:ext uri="{FF2B5EF4-FFF2-40B4-BE49-F238E27FC236}">
                  <a16:creationId xmlns:a16="http://schemas.microsoft.com/office/drawing/2014/main" id="{AA3CBA40-16C5-4748-AD36-CC9908358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7780" y="3813978"/>
              <a:ext cx="899439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mapSVCImpl</a:t>
              </a:r>
              <a:endParaRPr lang="en-US" altLang="ko-KR" sz="700" dirty="0"/>
            </a:p>
          </p:txBody>
        </p:sp>
        <p:sp>
          <p:nvSpPr>
            <p:cNvPr id="102" name="Text Box 20">
              <a:extLst>
                <a:ext uri="{FF2B5EF4-FFF2-40B4-BE49-F238E27FC236}">
                  <a16:creationId xmlns:a16="http://schemas.microsoft.com/office/drawing/2014/main" id="{489DDF01-AC57-49D5-84A2-041185AA7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7303" y="4284338"/>
              <a:ext cx="769923" cy="162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villageSVCImpl</a:t>
              </a:r>
              <a:endParaRPr lang="en-US" altLang="ko-KR" sz="700" dirty="0"/>
            </a:p>
          </p:txBody>
        </p:sp>
        <p:sp>
          <p:nvSpPr>
            <p:cNvPr id="113" name="Text Box 20">
              <a:extLst>
                <a:ext uri="{FF2B5EF4-FFF2-40B4-BE49-F238E27FC236}">
                  <a16:creationId xmlns:a16="http://schemas.microsoft.com/office/drawing/2014/main" id="{ECFC2A7F-427C-4D78-8712-5701CFF32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8149" y="4483212"/>
              <a:ext cx="858398" cy="1785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rIns="3600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700" dirty="0" err="1"/>
                <a:t>reservationSVCImpl</a:t>
              </a:r>
              <a:endParaRPr lang="en-US" altLang="ko-KR" sz="700" dirty="0"/>
            </a:p>
          </p:txBody>
        </p:sp>
        <p:grpSp>
          <p:nvGrpSpPr>
            <p:cNvPr id="203" name="그룹 202"/>
            <p:cNvGrpSpPr/>
            <p:nvPr/>
          </p:nvGrpSpPr>
          <p:grpSpPr>
            <a:xfrm>
              <a:off x="1407990" y="4792460"/>
              <a:ext cx="7154119" cy="197888"/>
              <a:chOff x="1407990" y="4792460"/>
              <a:chExt cx="7154119" cy="197888"/>
            </a:xfrm>
          </p:grpSpPr>
          <p:sp>
            <p:nvSpPr>
              <p:cNvPr id="20" name="Text Box 20">
                <a:extLst>
                  <a:ext uri="{FF2B5EF4-FFF2-40B4-BE49-F238E27FC236}">
                    <a16:creationId xmlns:a16="http://schemas.microsoft.com/office/drawing/2014/main" id="{1FE3B726-2240-4E49-BD52-02333AEB1E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7990" y="4792463"/>
                <a:ext cx="832114" cy="1785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36000" rIns="3600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700" dirty="0"/>
                  <a:t>Member DAO</a:t>
                </a:r>
              </a:p>
            </p:txBody>
          </p:sp>
          <p:sp>
            <p:nvSpPr>
              <p:cNvPr id="107" name="Text Box 20">
                <a:extLst>
                  <a:ext uri="{FF2B5EF4-FFF2-40B4-BE49-F238E27FC236}">
                    <a16:creationId xmlns:a16="http://schemas.microsoft.com/office/drawing/2014/main" id="{A88E697C-7727-412A-BE0B-3AEEE9E028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3399" y="4792460"/>
                <a:ext cx="1037888" cy="1785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36000" rIns="3600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700" dirty="0" err="1"/>
                  <a:t>upLoadFile</a:t>
                </a:r>
                <a:r>
                  <a:rPr lang="en-US" altLang="ko-KR" sz="700" dirty="0"/>
                  <a:t> DAO</a:t>
                </a:r>
              </a:p>
            </p:txBody>
          </p:sp>
          <p:sp>
            <p:nvSpPr>
              <p:cNvPr id="108" name="Text Box 20">
                <a:extLst>
                  <a:ext uri="{FF2B5EF4-FFF2-40B4-BE49-F238E27FC236}">
                    <a16:creationId xmlns:a16="http://schemas.microsoft.com/office/drawing/2014/main" id="{55FF06C2-DF19-4D04-B9AC-91C3F741E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39460" y="4811838"/>
                <a:ext cx="1084761" cy="1785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36000" rIns="3600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700" dirty="0"/>
                  <a:t>Reservation DAO</a:t>
                </a:r>
              </a:p>
            </p:txBody>
          </p:sp>
          <p:sp>
            <p:nvSpPr>
              <p:cNvPr id="109" name="Text Box 20">
                <a:extLst>
                  <a:ext uri="{FF2B5EF4-FFF2-40B4-BE49-F238E27FC236}">
                    <a16:creationId xmlns:a16="http://schemas.microsoft.com/office/drawing/2014/main" id="{5FD4C41E-C74F-4C15-B3D4-4FD5C95EAA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9995" y="4797284"/>
                <a:ext cx="832114" cy="1785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36000" rIns="3600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700" dirty="0"/>
                  <a:t>Village DAO</a:t>
                </a:r>
              </a:p>
            </p:txBody>
          </p:sp>
          <p:sp>
            <p:nvSpPr>
              <p:cNvPr id="110" name="Text Box 20">
                <a:extLst>
                  <a:ext uri="{FF2B5EF4-FFF2-40B4-BE49-F238E27FC236}">
                    <a16:creationId xmlns:a16="http://schemas.microsoft.com/office/drawing/2014/main" id="{04623A24-79C8-45BF-86D2-E50D1202F2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0694" y="4792462"/>
                <a:ext cx="832114" cy="1785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36000" rIns="3600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700" dirty="0"/>
                  <a:t>Review DAO</a:t>
                </a:r>
              </a:p>
            </p:txBody>
          </p:sp>
          <p:sp>
            <p:nvSpPr>
              <p:cNvPr id="116" name="Text Box 20">
                <a:extLst>
                  <a:ext uri="{FF2B5EF4-FFF2-40B4-BE49-F238E27FC236}">
                    <a16:creationId xmlns:a16="http://schemas.microsoft.com/office/drawing/2014/main" id="{F586F331-A73E-4B89-930B-7B68A91E34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47291" y="4805067"/>
                <a:ext cx="832114" cy="1785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36000" rIns="3600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700" dirty="0"/>
                  <a:t>Map DAO</a:t>
                </a:r>
              </a:p>
            </p:txBody>
          </p:sp>
        </p:grpSp>
        <p:cxnSp>
          <p:nvCxnSpPr>
            <p:cNvPr id="159" name="직선 화살표 연결선 158"/>
            <p:cNvCxnSpPr>
              <a:stCxn id="36" idx="2"/>
            </p:cNvCxnSpPr>
            <p:nvPr/>
          </p:nvCxnSpPr>
          <p:spPr>
            <a:xfrm>
              <a:off x="4691268" y="5726476"/>
              <a:ext cx="0" cy="40097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/>
            <p:nvPr/>
          </p:nvCxnSpPr>
          <p:spPr>
            <a:xfrm>
              <a:off x="4700677" y="5100527"/>
              <a:ext cx="1" cy="1335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그룹 201"/>
            <p:cNvGrpSpPr/>
            <p:nvPr/>
          </p:nvGrpSpPr>
          <p:grpSpPr>
            <a:xfrm>
              <a:off x="1824047" y="4967480"/>
              <a:ext cx="6322005" cy="135089"/>
              <a:chOff x="1824047" y="4967480"/>
              <a:chExt cx="6322005" cy="135089"/>
            </a:xfrm>
          </p:grpSpPr>
          <p:cxnSp>
            <p:nvCxnSpPr>
              <p:cNvPr id="162" name="꺾인 연결선 161"/>
              <p:cNvCxnSpPr>
                <a:stCxn id="20" idx="2"/>
                <a:endCxn id="109" idx="2"/>
              </p:cNvCxnSpPr>
              <p:nvPr/>
            </p:nvCxnSpPr>
            <p:spPr>
              <a:xfrm rot="16200000" flipH="1">
                <a:off x="4982639" y="1812380"/>
                <a:ext cx="4821" cy="6322005"/>
              </a:xfrm>
              <a:prstGeom prst="bentConnector3">
                <a:avLst>
                  <a:gd name="adj1" fmla="val 260020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>
              <a:xfrm>
                <a:off x="2992853" y="4967480"/>
                <a:ext cx="0" cy="1323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>
              <a:xfrm>
                <a:off x="4342285" y="4970249"/>
                <a:ext cx="0" cy="1323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>
                <a:off x="5681841" y="4990348"/>
                <a:ext cx="0" cy="109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>
                <a:stCxn id="116" idx="2"/>
              </p:cNvCxnSpPr>
              <p:nvPr/>
            </p:nvCxnSpPr>
            <p:spPr>
              <a:xfrm>
                <a:off x="6963348" y="4983577"/>
                <a:ext cx="0" cy="11621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5" name="꺾인 연결선 204"/>
            <p:cNvCxnSpPr>
              <a:stCxn id="46" idx="2"/>
              <a:endCxn id="53" idx="2"/>
            </p:cNvCxnSpPr>
            <p:nvPr/>
          </p:nvCxnSpPr>
          <p:spPr>
            <a:xfrm rot="16200000" flipH="1">
              <a:off x="4608775" y="-2876859"/>
              <a:ext cx="12700" cy="8169231"/>
            </a:xfrm>
            <a:prstGeom prst="bentConnector3">
              <a:avLst>
                <a:gd name="adj1" fmla="val 513818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/>
            <p:cNvCxnSpPr/>
            <p:nvPr/>
          </p:nvCxnSpPr>
          <p:spPr>
            <a:xfrm>
              <a:off x="1812752" y="1436189"/>
              <a:ext cx="0" cy="4064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>
              <a:off x="3228686" y="1418641"/>
              <a:ext cx="0" cy="4470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4536557" y="1209610"/>
              <a:ext cx="0" cy="6545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6151997" y="1743837"/>
              <a:ext cx="0" cy="1070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7684306" y="1418657"/>
              <a:ext cx="0" cy="4470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>
              <a:stCxn id="34" idx="0"/>
              <a:endCxn id="34" idx="0"/>
            </p:cNvCxnSpPr>
            <p:nvPr/>
          </p:nvCxnSpPr>
          <p:spPr>
            <a:xfrm>
              <a:off x="2532686" y="207766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화살표 연결선 264"/>
            <p:cNvCxnSpPr/>
            <p:nvPr/>
          </p:nvCxnSpPr>
          <p:spPr>
            <a:xfrm>
              <a:off x="4462377" y="1853814"/>
              <a:ext cx="1" cy="2151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화살표 연결선 265"/>
            <p:cNvCxnSpPr/>
            <p:nvPr/>
          </p:nvCxnSpPr>
          <p:spPr>
            <a:xfrm>
              <a:off x="4703443" y="5412500"/>
              <a:ext cx="1" cy="1469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꺾인 연결선 271"/>
            <p:cNvCxnSpPr>
              <a:stCxn id="58" idx="0"/>
              <a:endCxn id="64" idx="0"/>
            </p:cNvCxnSpPr>
            <p:nvPr/>
          </p:nvCxnSpPr>
          <p:spPr>
            <a:xfrm rot="5400000" flipH="1" flipV="1">
              <a:off x="4584505" y="-1336275"/>
              <a:ext cx="4895" cy="8062131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 276"/>
            <p:cNvCxnSpPr/>
            <p:nvPr/>
          </p:nvCxnSpPr>
          <p:spPr>
            <a:xfrm>
              <a:off x="1704694" y="2617011"/>
              <a:ext cx="0" cy="73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277"/>
            <p:cNvCxnSpPr/>
            <p:nvPr/>
          </p:nvCxnSpPr>
          <p:spPr>
            <a:xfrm>
              <a:off x="2677281" y="2617007"/>
              <a:ext cx="0" cy="73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직선 연결선 278"/>
            <p:cNvCxnSpPr/>
            <p:nvPr/>
          </p:nvCxnSpPr>
          <p:spPr>
            <a:xfrm>
              <a:off x="3586138" y="2619773"/>
              <a:ext cx="0" cy="73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 279"/>
            <p:cNvCxnSpPr/>
            <p:nvPr/>
          </p:nvCxnSpPr>
          <p:spPr>
            <a:xfrm>
              <a:off x="4461745" y="2630852"/>
              <a:ext cx="0" cy="73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>
              <a:off x="5403850" y="2616992"/>
              <a:ext cx="0" cy="73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/>
            <p:cNvCxnSpPr/>
            <p:nvPr/>
          </p:nvCxnSpPr>
          <p:spPr>
            <a:xfrm>
              <a:off x="6462337" y="2619758"/>
              <a:ext cx="0" cy="73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 282"/>
            <p:cNvCxnSpPr/>
            <p:nvPr/>
          </p:nvCxnSpPr>
          <p:spPr>
            <a:xfrm>
              <a:off x="7570700" y="2622524"/>
              <a:ext cx="0" cy="73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/>
            <p:cNvCxnSpPr/>
            <p:nvPr/>
          </p:nvCxnSpPr>
          <p:spPr>
            <a:xfrm>
              <a:off x="4465146" y="2472581"/>
              <a:ext cx="1" cy="1469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꺾인 연결선 286"/>
            <p:cNvCxnSpPr>
              <a:stCxn id="61" idx="2"/>
              <a:endCxn id="63" idx="2"/>
            </p:cNvCxnSpPr>
            <p:nvPr/>
          </p:nvCxnSpPr>
          <p:spPr>
            <a:xfrm rot="16200000" flipH="1">
              <a:off x="4803188" y="-927995"/>
              <a:ext cx="6516" cy="6540701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 288"/>
            <p:cNvCxnSpPr/>
            <p:nvPr/>
          </p:nvCxnSpPr>
          <p:spPr>
            <a:xfrm>
              <a:off x="2558123" y="2256723"/>
              <a:ext cx="0" cy="189595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 289"/>
            <p:cNvCxnSpPr/>
            <p:nvPr/>
          </p:nvCxnSpPr>
          <p:spPr>
            <a:xfrm>
              <a:off x="4464506" y="2276420"/>
              <a:ext cx="0" cy="17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화살표 연결선 292"/>
            <p:cNvCxnSpPr/>
            <p:nvPr/>
          </p:nvCxnSpPr>
          <p:spPr>
            <a:xfrm>
              <a:off x="8127092" y="2345783"/>
              <a:ext cx="3327" cy="13587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꺾인 연결선 297"/>
            <p:cNvCxnSpPr>
              <a:stCxn id="64" idx="2"/>
            </p:cNvCxnSpPr>
            <p:nvPr/>
          </p:nvCxnSpPr>
          <p:spPr>
            <a:xfrm rot="5400000">
              <a:off x="8307108" y="2779462"/>
              <a:ext cx="124544" cy="48457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꺾인 연결선 300"/>
            <p:cNvCxnSpPr/>
            <p:nvPr/>
          </p:nvCxnSpPr>
          <p:spPr>
            <a:xfrm rot="10800000" flipV="1">
              <a:off x="1027496" y="2168447"/>
              <a:ext cx="174307" cy="152415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연결선 302"/>
            <p:cNvCxnSpPr>
              <a:stCxn id="58" idx="3"/>
            </p:cNvCxnSpPr>
            <p:nvPr/>
          </p:nvCxnSpPr>
          <p:spPr>
            <a:xfrm>
              <a:off x="949220" y="2827134"/>
              <a:ext cx="766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3" name="그룹 342"/>
            <p:cNvGrpSpPr/>
            <p:nvPr/>
          </p:nvGrpSpPr>
          <p:grpSpPr>
            <a:xfrm>
              <a:off x="1349281" y="2822129"/>
              <a:ext cx="2828253" cy="876026"/>
              <a:chOff x="1349281" y="2822129"/>
              <a:chExt cx="2828253" cy="876026"/>
            </a:xfrm>
          </p:grpSpPr>
          <p:cxnSp>
            <p:nvCxnSpPr>
              <p:cNvPr id="340" name="꺾인 연결선 339"/>
              <p:cNvCxnSpPr/>
              <p:nvPr/>
            </p:nvCxnSpPr>
            <p:spPr>
              <a:xfrm rot="10800000" flipV="1">
                <a:off x="4109192" y="2822129"/>
                <a:ext cx="68342" cy="728258"/>
              </a:xfrm>
              <a:prstGeom prst="bent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꺾인 연결선 341"/>
              <p:cNvCxnSpPr/>
              <p:nvPr/>
            </p:nvCxnSpPr>
            <p:spPr>
              <a:xfrm rot="10800000" flipV="1">
                <a:off x="1349281" y="3543096"/>
                <a:ext cx="2759911" cy="155059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7" name="직선 화살표 연결선 346"/>
            <p:cNvCxnSpPr/>
            <p:nvPr/>
          </p:nvCxnSpPr>
          <p:spPr>
            <a:xfrm>
              <a:off x="8154799" y="3962576"/>
              <a:ext cx="3327" cy="3252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꺾인 연결선 352"/>
            <p:cNvCxnSpPr>
              <a:endCxn id="88" idx="0"/>
            </p:cNvCxnSpPr>
            <p:nvPr/>
          </p:nvCxnSpPr>
          <p:spPr>
            <a:xfrm>
              <a:off x="4109191" y="3543096"/>
              <a:ext cx="612282" cy="146187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꺾인 연결선 356"/>
            <p:cNvCxnSpPr>
              <a:stCxn id="57" idx="3"/>
              <a:endCxn id="85" idx="1"/>
            </p:cNvCxnSpPr>
            <p:nvPr/>
          </p:nvCxnSpPr>
          <p:spPr>
            <a:xfrm>
              <a:off x="2000386" y="2827134"/>
              <a:ext cx="399057" cy="951404"/>
            </a:xfrm>
            <a:prstGeom prst="bentConnector3">
              <a:avLst>
                <a:gd name="adj1" fmla="val 3541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직선 화살표 연결선 359"/>
            <p:cNvCxnSpPr>
              <a:stCxn id="85" idx="2"/>
              <a:endCxn id="99" idx="0"/>
            </p:cNvCxnSpPr>
            <p:nvPr/>
          </p:nvCxnSpPr>
          <p:spPr>
            <a:xfrm>
              <a:off x="2840253" y="3867793"/>
              <a:ext cx="2473" cy="40843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 365"/>
            <p:cNvCxnSpPr/>
            <p:nvPr/>
          </p:nvCxnSpPr>
          <p:spPr>
            <a:xfrm>
              <a:off x="2841992" y="4033104"/>
              <a:ext cx="53137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꺾인 연결선 389"/>
            <p:cNvCxnSpPr>
              <a:stCxn id="88" idx="1"/>
              <a:endCxn id="98" idx="2"/>
            </p:cNvCxnSpPr>
            <p:nvPr/>
          </p:nvCxnSpPr>
          <p:spPr>
            <a:xfrm rot="10800000" flipV="1">
              <a:off x="1111099" y="3821626"/>
              <a:ext cx="3225071" cy="633107"/>
            </a:xfrm>
            <a:prstGeom prst="bentConnector4">
              <a:avLst>
                <a:gd name="adj1" fmla="val 10921"/>
                <a:gd name="adj2" fmla="val 12166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4" name="그룹 413"/>
            <p:cNvGrpSpPr/>
            <p:nvPr/>
          </p:nvGrpSpPr>
          <p:grpSpPr>
            <a:xfrm>
              <a:off x="4926036" y="2818444"/>
              <a:ext cx="2269655" cy="873191"/>
              <a:chOff x="4926036" y="2818444"/>
              <a:chExt cx="2269655" cy="873191"/>
            </a:xfrm>
          </p:grpSpPr>
          <p:cxnSp>
            <p:nvCxnSpPr>
              <p:cNvPr id="411" name="꺾인 연결선 410"/>
              <p:cNvCxnSpPr/>
              <p:nvPr/>
            </p:nvCxnSpPr>
            <p:spPr>
              <a:xfrm rot="10800000" flipV="1">
                <a:off x="7020655" y="2818444"/>
                <a:ext cx="175036" cy="657504"/>
              </a:xfrm>
              <a:prstGeom prst="bent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꺾인 연결선 412"/>
              <p:cNvCxnSpPr/>
              <p:nvPr/>
            </p:nvCxnSpPr>
            <p:spPr>
              <a:xfrm rot="10800000" flipV="1">
                <a:off x="4926036" y="3476524"/>
                <a:ext cx="2096133" cy="215111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6" name="꺾인 연결선 415"/>
            <p:cNvCxnSpPr>
              <a:stCxn id="60" idx="1"/>
              <a:endCxn id="91" idx="1"/>
            </p:cNvCxnSpPr>
            <p:nvPr/>
          </p:nvCxnSpPr>
          <p:spPr>
            <a:xfrm rot="10800000" flipH="1" flipV="1">
              <a:off x="6061475" y="2827134"/>
              <a:ext cx="171661" cy="793464"/>
            </a:xfrm>
            <a:prstGeom prst="bentConnector3">
              <a:avLst>
                <a:gd name="adj1" fmla="val -4116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직선 화살표 연결선 417"/>
            <p:cNvCxnSpPr/>
            <p:nvPr/>
          </p:nvCxnSpPr>
          <p:spPr>
            <a:xfrm>
              <a:off x="6522733" y="3716299"/>
              <a:ext cx="3327" cy="1140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꺾인 연결선 425"/>
            <p:cNvCxnSpPr>
              <a:stCxn id="101" idx="3"/>
            </p:cNvCxnSpPr>
            <p:nvPr/>
          </p:nvCxnSpPr>
          <p:spPr>
            <a:xfrm>
              <a:off x="7027219" y="3903233"/>
              <a:ext cx="168472" cy="88922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꺾인 연결선 427"/>
            <p:cNvCxnSpPr>
              <a:stCxn id="88" idx="3"/>
              <a:endCxn id="100" idx="0"/>
            </p:cNvCxnSpPr>
            <p:nvPr/>
          </p:nvCxnSpPr>
          <p:spPr>
            <a:xfrm>
              <a:off x="5106777" y="3821627"/>
              <a:ext cx="560572" cy="32985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직선 화살표 연결선 428"/>
            <p:cNvCxnSpPr/>
            <p:nvPr/>
          </p:nvCxnSpPr>
          <p:spPr>
            <a:xfrm>
              <a:off x="5663755" y="4351376"/>
              <a:ext cx="3327" cy="1517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직선 화살표 연결선 429"/>
            <p:cNvCxnSpPr/>
            <p:nvPr/>
          </p:nvCxnSpPr>
          <p:spPr>
            <a:xfrm>
              <a:off x="5674839" y="4670029"/>
              <a:ext cx="3327" cy="1517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꺾인 연결선 431"/>
            <p:cNvCxnSpPr>
              <a:stCxn id="99" idx="3"/>
              <a:endCxn id="107" idx="0"/>
            </p:cNvCxnSpPr>
            <p:nvPr/>
          </p:nvCxnSpPr>
          <p:spPr>
            <a:xfrm>
              <a:off x="3239052" y="4365479"/>
              <a:ext cx="1053291" cy="42698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직선 화살표 연결선 432"/>
            <p:cNvCxnSpPr/>
            <p:nvPr/>
          </p:nvCxnSpPr>
          <p:spPr>
            <a:xfrm>
              <a:off x="3028630" y="4464113"/>
              <a:ext cx="3327" cy="3252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화살표 연결선 433"/>
            <p:cNvCxnSpPr/>
            <p:nvPr/>
          </p:nvCxnSpPr>
          <p:spPr>
            <a:xfrm>
              <a:off x="8165884" y="4439538"/>
              <a:ext cx="3327" cy="357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직사각형 436"/>
            <p:cNvSpPr/>
            <p:nvPr/>
          </p:nvSpPr>
          <p:spPr>
            <a:xfrm>
              <a:off x="0" y="657577"/>
              <a:ext cx="9144000" cy="619211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098634" y="2111053"/>
            <a:ext cx="561542" cy="20931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paging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/>
          <p:nvPr/>
        </p:nvCxnSpPr>
        <p:spPr>
          <a:xfrm rot="5400000" flipH="1" flipV="1">
            <a:off x="7100731" y="1153518"/>
            <a:ext cx="11545" cy="314856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79405" y="2324297"/>
            <a:ext cx="0" cy="206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219578" y="170808"/>
            <a:ext cx="8426637" cy="369332"/>
            <a:chOff x="323850" y="342900"/>
            <a:chExt cx="8426637" cy="369332"/>
          </a:xfrm>
        </p:grpSpPr>
        <p:sp>
          <p:nvSpPr>
            <p:cNvPr id="78" name="TextBox 77"/>
            <p:cNvSpPr txBox="1"/>
            <p:nvPr/>
          </p:nvSpPr>
          <p:spPr>
            <a:xfrm>
              <a:off x="323850" y="342900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5.2</a:t>
              </a:r>
              <a:r>
                <a:rPr lang="ko-KR" altLang="en-US" b="1" dirty="0"/>
                <a:t>시스템아키텍처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286625" y="342900"/>
              <a:ext cx="1463862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5.</a:t>
              </a:r>
              <a:r>
                <a:rPr lang="ko-KR" altLang="en-US" sz="1400" dirty="0"/>
                <a:t>아키텍처 설계</a:t>
              </a: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0" y="578926"/>
            <a:ext cx="9135687" cy="6273527"/>
            <a:chOff x="0" y="578926"/>
            <a:chExt cx="9135687" cy="6273527"/>
          </a:xfrm>
        </p:grpSpPr>
        <p:sp>
          <p:nvSpPr>
            <p:cNvPr id="147" name="직사각형 146"/>
            <p:cNvSpPr/>
            <p:nvPr/>
          </p:nvSpPr>
          <p:spPr>
            <a:xfrm>
              <a:off x="6477650" y="578926"/>
              <a:ext cx="2658037" cy="626798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4130147" y="584471"/>
              <a:ext cx="2316710" cy="626798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0" y="581705"/>
              <a:ext cx="4104192" cy="626798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45C143-B617-4EE3-9DFF-4C8434D8FD39}"/>
                </a:ext>
              </a:extLst>
            </p:cNvPr>
            <p:cNvSpPr/>
            <p:nvPr/>
          </p:nvSpPr>
          <p:spPr>
            <a:xfrm>
              <a:off x="486652" y="943442"/>
              <a:ext cx="3308575" cy="537937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Presentation</a:t>
              </a:r>
              <a:b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Layer</a:t>
              </a:r>
              <a:endPara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FDE262-53CB-41BA-B327-E5B332B48A30}"/>
                </a:ext>
              </a:extLst>
            </p:cNvPr>
            <p:cNvSpPr/>
            <p:nvPr/>
          </p:nvSpPr>
          <p:spPr>
            <a:xfrm>
              <a:off x="4695632" y="922326"/>
              <a:ext cx="1530656" cy="537937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Business</a:t>
              </a:r>
              <a:b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Layer</a:t>
              </a:r>
              <a:endPara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696083-9C45-4D90-864A-AD3EEA34D771}"/>
                </a:ext>
              </a:extLst>
            </p:cNvPr>
            <p:cNvSpPr/>
            <p:nvPr/>
          </p:nvSpPr>
          <p:spPr>
            <a:xfrm>
              <a:off x="7168620" y="938512"/>
              <a:ext cx="1530656" cy="537937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Access</a:t>
              </a:r>
              <a:b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Layer</a:t>
              </a:r>
              <a:endPara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336AB7-000F-4CF7-BB17-D0B227309069}"/>
                </a:ext>
              </a:extLst>
            </p:cNvPr>
            <p:cNvSpPr txBox="1"/>
            <p:nvPr/>
          </p:nvSpPr>
          <p:spPr>
            <a:xfrm>
              <a:off x="130974" y="1614761"/>
              <a:ext cx="1914133" cy="13388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pPr algn="just"/>
              <a:r>
                <a:rPr lang="en-US" altLang="ko-KR" sz="900" dirty="0" smtClean="0"/>
                <a:t>login.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로그인</a:t>
              </a:r>
              <a:endParaRPr lang="en-US" altLang="ko-KR" sz="900" dirty="0"/>
            </a:p>
            <a:p>
              <a:pPr algn="just"/>
              <a:r>
                <a:rPr lang="en-US" altLang="ko-KR" sz="900" dirty="0" smtClean="0"/>
                <a:t>findForm.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</a:t>
              </a:r>
              <a:r>
                <a:rPr lang="ko-KR" altLang="en-US" sz="900" dirty="0" smtClean="0"/>
                <a:t>아이디 </a:t>
              </a:r>
              <a:r>
                <a:rPr lang="ko-KR" altLang="en-US" sz="900" dirty="0"/>
                <a:t>비밀번호 찾기</a:t>
              </a:r>
              <a:endParaRPr lang="en-US" altLang="ko-KR" sz="900" dirty="0"/>
            </a:p>
            <a:p>
              <a:pPr algn="just"/>
              <a:r>
                <a:rPr lang="en-US" altLang="ko-KR" sz="900" dirty="0" smtClean="0"/>
                <a:t>joinForm.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</a:t>
              </a:r>
              <a:r>
                <a:rPr lang="ko-KR" altLang="en-US" sz="900" dirty="0"/>
                <a:t>회원가입</a:t>
              </a:r>
              <a:endParaRPr lang="en-US" altLang="ko-KR" sz="900" dirty="0"/>
            </a:p>
            <a:p>
              <a:pPr algn="just"/>
              <a:r>
                <a:rPr lang="en-US" altLang="ko-KR" sz="900" dirty="0" smtClean="0"/>
                <a:t>bookmark.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 </a:t>
              </a:r>
              <a:r>
                <a:rPr lang="ko-KR" altLang="en-US" sz="900" dirty="0"/>
                <a:t>관심리스트</a:t>
              </a:r>
              <a:endParaRPr lang="en-US" altLang="ko-KR" sz="900" dirty="0"/>
            </a:p>
            <a:p>
              <a:pPr algn="just"/>
              <a:r>
                <a:rPr lang="en-US" altLang="ko-KR" sz="900" dirty="0" smtClean="0"/>
                <a:t>modifyMember.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</a:t>
              </a:r>
              <a:r>
                <a:rPr lang="ko-KR" altLang="en-US" sz="900" dirty="0"/>
                <a:t>회원정보 수정</a:t>
              </a:r>
              <a:endParaRPr lang="en-US" altLang="ko-KR" sz="900" dirty="0"/>
            </a:p>
            <a:p>
              <a:pPr algn="just"/>
              <a:r>
                <a:rPr lang="en-US" altLang="ko-KR" sz="900" dirty="0" smtClean="0"/>
                <a:t>reservaion.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</a:t>
              </a:r>
              <a:r>
                <a:rPr lang="ko-KR" altLang="en-US" sz="900" dirty="0"/>
                <a:t>예약조회 및 취소</a:t>
              </a:r>
              <a:endParaRPr lang="en-US" altLang="ko-KR" sz="900" dirty="0"/>
            </a:p>
            <a:p>
              <a:pPr algn="just"/>
              <a:r>
                <a:rPr lang="en-US" altLang="ko-KR" sz="900" dirty="0" smtClean="0"/>
                <a:t>inquiry.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 </a:t>
              </a:r>
              <a:r>
                <a:rPr lang="en-US" altLang="ko-KR" sz="900" dirty="0"/>
                <a:t>1:1</a:t>
              </a:r>
              <a:r>
                <a:rPr lang="ko-KR" altLang="en-US" sz="900" dirty="0"/>
                <a:t>문의</a:t>
              </a:r>
              <a:endParaRPr lang="en-US" altLang="ko-KR" sz="900" dirty="0"/>
            </a:p>
            <a:p>
              <a:pPr algn="just"/>
              <a:r>
                <a:rPr lang="en-US" altLang="ko-KR" sz="900" dirty="0" smtClean="0"/>
                <a:t>reviewList.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 </a:t>
              </a:r>
              <a:r>
                <a:rPr lang="ko-KR" altLang="en-US" sz="900" dirty="0" smtClean="0"/>
                <a:t>내 리뷰</a:t>
              </a:r>
              <a:endParaRPr lang="en-US" altLang="ko-KR" sz="900" dirty="0"/>
            </a:p>
            <a:p>
              <a:pPr algn="just"/>
              <a:r>
                <a:rPr lang="en-US" altLang="ko-KR" sz="900" dirty="0" smtClean="0"/>
                <a:t>deleteMember.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 </a:t>
              </a:r>
              <a:r>
                <a:rPr lang="ko-KR" altLang="en-US" sz="900" dirty="0"/>
                <a:t>회원탈퇴</a:t>
              </a:r>
            </a:p>
          </p:txBody>
        </p:sp>
        <p:sp>
          <p:nvSpPr>
            <p:cNvPr id="10" name="TextBox 152">
              <a:extLst>
                <a:ext uri="{FF2B5EF4-FFF2-40B4-BE49-F238E27FC236}">
                  <a16:creationId xmlns:a16="http://schemas.microsoft.com/office/drawing/2014/main" id="{4007D6EF-13E8-497E-915D-5E9130F97437}"/>
                </a:ext>
              </a:extLst>
            </p:cNvPr>
            <p:cNvSpPr txBox="1"/>
            <p:nvPr/>
          </p:nvSpPr>
          <p:spPr>
            <a:xfrm>
              <a:off x="727882" y="3342987"/>
              <a:ext cx="720316" cy="4154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/>
                <a:t>Dispatcher</a:t>
              </a:r>
              <a:br>
                <a:rPr lang="en-US" altLang="ko-KR" sz="1050" dirty="0"/>
              </a:br>
              <a:r>
                <a:rPr lang="en-US" altLang="ko-KR" sz="1050" dirty="0"/>
                <a:t>Servlet</a:t>
              </a:r>
              <a:endParaRPr lang="ko-KR" altLang="en-US" sz="1050" dirty="0"/>
            </a:p>
          </p:txBody>
        </p:sp>
        <p:sp>
          <p:nvSpPr>
            <p:cNvPr id="11" name="TextBox 152">
              <a:extLst>
                <a:ext uri="{FF2B5EF4-FFF2-40B4-BE49-F238E27FC236}">
                  <a16:creationId xmlns:a16="http://schemas.microsoft.com/office/drawing/2014/main" id="{61FDD920-F767-4DB2-8FA9-77A482E163F8}"/>
                </a:ext>
              </a:extLst>
            </p:cNvPr>
            <p:cNvSpPr txBox="1"/>
            <p:nvPr/>
          </p:nvSpPr>
          <p:spPr>
            <a:xfrm>
              <a:off x="1620985" y="3423778"/>
              <a:ext cx="745964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/>
                <a:t>Interceptor</a:t>
              </a:r>
              <a:endParaRPr lang="ko-KR" altLang="en-US" sz="1050" dirty="0"/>
            </a:p>
          </p:txBody>
        </p:sp>
        <p:sp>
          <p:nvSpPr>
            <p:cNvPr id="12" name="TextBox 152">
              <a:extLst>
                <a:ext uri="{FF2B5EF4-FFF2-40B4-BE49-F238E27FC236}">
                  <a16:creationId xmlns:a16="http://schemas.microsoft.com/office/drawing/2014/main" id="{E137FE8C-76D8-4F98-9236-AF0E6EEBC4BF}"/>
                </a:ext>
              </a:extLst>
            </p:cNvPr>
            <p:cNvSpPr txBox="1"/>
            <p:nvPr/>
          </p:nvSpPr>
          <p:spPr>
            <a:xfrm>
              <a:off x="4877245" y="2229954"/>
              <a:ext cx="830924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MemberSVC</a:t>
              </a:r>
              <a:endParaRPr lang="ko-KR" altLang="en-US" sz="1050" dirty="0"/>
            </a:p>
          </p:txBody>
        </p:sp>
        <p:sp>
          <p:nvSpPr>
            <p:cNvPr id="13" name="TextBox 152">
              <a:extLst>
                <a:ext uri="{FF2B5EF4-FFF2-40B4-BE49-F238E27FC236}">
                  <a16:creationId xmlns:a16="http://schemas.microsoft.com/office/drawing/2014/main" id="{FAF579B2-677B-4BC2-A36F-EBAE2739D334}"/>
                </a:ext>
              </a:extLst>
            </p:cNvPr>
            <p:cNvSpPr txBox="1"/>
            <p:nvPr/>
          </p:nvSpPr>
          <p:spPr>
            <a:xfrm>
              <a:off x="4877245" y="2552015"/>
              <a:ext cx="1136580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MemberSVCImpl</a:t>
              </a:r>
              <a:endParaRPr lang="ko-KR" altLang="en-US" sz="1050" dirty="0"/>
            </a:p>
          </p:txBody>
        </p:sp>
        <p:sp>
          <p:nvSpPr>
            <p:cNvPr id="14" name="TextBox 152">
              <a:extLst>
                <a:ext uri="{FF2B5EF4-FFF2-40B4-BE49-F238E27FC236}">
                  <a16:creationId xmlns:a16="http://schemas.microsoft.com/office/drawing/2014/main" id="{565FCC65-D48E-40EC-B981-365B50FF1AA6}"/>
                </a:ext>
              </a:extLst>
            </p:cNvPr>
            <p:cNvSpPr txBox="1"/>
            <p:nvPr/>
          </p:nvSpPr>
          <p:spPr>
            <a:xfrm>
              <a:off x="4893871" y="3305103"/>
              <a:ext cx="741156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ReviewSVC</a:t>
              </a:r>
              <a:endParaRPr lang="ko-KR" altLang="en-US" sz="1050" dirty="0"/>
            </a:p>
          </p:txBody>
        </p:sp>
        <p:sp>
          <p:nvSpPr>
            <p:cNvPr id="15" name="TextBox 152">
              <a:extLst>
                <a:ext uri="{FF2B5EF4-FFF2-40B4-BE49-F238E27FC236}">
                  <a16:creationId xmlns:a16="http://schemas.microsoft.com/office/drawing/2014/main" id="{A0E655F6-807D-4091-AB2B-D18D17E8AA2A}"/>
                </a:ext>
              </a:extLst>
            </p:cNvPr>
            <p:cNvSpPr txBox="1"/>
            <p:nvPr/>
          </p:nvSpPr>
          <p:spPr>
            <a:xfrm>
              <a:off x="4893871" y="3625517"/>
              <a:ext cx="1046812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ReviewSVCImpl</a:t>
              </a:r>
              <a:endParaRPr lang="ko-KR" altLang="en-US" sz="105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C98E3CD-E814-4FB9-8C4C-65AD2218F51F}"/>
                </a:ext>
              </a:extLst>
            </p:cNvPr>
            <p:cNvGrpSpPr/>
            <p:nvPr/>
          </p:nvGrpSpPr>
          <p:grpSpPr>
            <a:xfrm>
              <a:off x="6852834" y="5840035"/>
              <a:ext cx="2072470" cy="894804"/>
              <a:chOff x="7044554" y="4053211"/>
              <a:chExt cx="1927682" cy="894804"/>
            </a:xfrm>
          </p:grpSpPr>
          <p:sp>
            <p:nvSpPr>
              <p:cNvPr id="17" name="원통 35">
                <a:extLst>
                  <a:ext uri="{FF2B5EF4-FFF2-40B4-BE49-F238E27FC236}">
                    <a16:creationId xmlns:a16="http://schemas.microsoft.com/office/drawing/2014/main" id="{CCDDEA83-041D-47EE-AA7D-CEDB970D21A0}"/>
                  </a:ext>
                </a:extLst>
              </p:cNvPr>
              <p:cNvSpPr/>
              <p:nvPr/>
            </p:nvSpPr>
            <p:spPr>
              <a:xfrm>
                <a:off x="7044554" y="4053211"/>
                <a:ext cx="1927682" cy="894804"/>
              </a:xfrm>
              <a:prstGeom prst="can">
                <a:avLst>
                  <a:gd name="adj" fmla="val 1818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8" name="TextBox 46">
                <a:extLst>
                  <a:ext uri="{FF2B5EF4-FFF2-40B4-BE49-F238E27FC236}">
                    <a16:creationId xmlns:a16="http://schemas.microsoft.com/office/drawing/2014/main" id="{C3BE223A-F442-44CA-82E1-83E325523899}"/>
                  </a:ext>
                </a:extLst>
              </p:cNvPr>
              <p:cNvSpPr txBox="1"/>
              <p:nvPr/>
            </p:nvSpPr>
            <p:spPr>
              <a:xfrm>
                <a:off x="7101452" y="4317318"/>
                <a:ext cx="431431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800" dirty="0"/>
                  <a:t>Member</a:t>
                </a:r>
                <a:endParaRPr lang="ko-KR" altLang="en-US" sz="800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E5DDDA3-5BC1-419D-BB3C-05B71EDDF93C}"/>
                  </a:ext>
                </a:extLst>
              </p:cNvPr>
              <p:cNvGrpSpPr/>
              <p:nvPr/>
            </p:nvGrpSpPr>
            <p:grpSpPr>
              <a:xfrm>
                <a:off x="7101452" y="4552927"/>
                <a:ext cx="1794494" cy="338554"/>
                <a:chOff x="5779934" y="3657592"/>
                <a:chExt cx="1794494" cy="338554"/>
              </a:xfrm>
            </p:grpSpPr>
            <p:sp>
              <p:nvSpPr>
                <p:cNvPr id="22" name="TextBox 81">
                  <a:extLst>
                    <a:ext uri="{FF2B5EF4-FFF2-40B4-BE49-F238E27FC236}">
                      <a16:creationId xmlns:a16="http://schemas.microsoft.com/office/drawing/2014/main" id="{77099FC9-0CB5-450C-BC77-932A9E0A8D88}"/>
                    </a:ext>
                  </a:extLst>
                </p:cNvPr>
                <p:cNvSpPr txBox="1"/>
                <p:nvPr/>
              </p:nvSpPr>
              <p:spPr>
                <a:xfrm>
                  <a:off x="5779934" y="3703672"/>
                  <a:ext cx="365827" cy="2154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800" dirty="0"/>
                    <a:t>inquiry</a:t>
                  </a:r>
                  <a:endParaRPr lang="ko-KR" altLang="en-US" sz="800" dirty="0"/>
                </a:p>
              </p:txBody>
            </p:sp>
            <p:sp>
              <p:nvSpPr>
                <p:cNvPr id="23" name="TextBox 81">
                  <a:extLst>
                    <a:ext uri="{FF2B5EF4-FFF2-40B4-BE49-F238E27FC236}">
                      <a16:creationId xmlns:a16="http://schemas.microsoft.com/office/drawing/2014/main" id="{2AC3BC65-8692-419D-BE79-88B5C0626D6C}"/>
                    </a:ext>
                  </a:extLst>
                </p:cNvPr>
                <p:cNvSpPr txBox="1"/>
                <p:nvPr/>
              </p:nvSpPr>
              <p:spPr>
                <a:xfrm>
                  <a:off x="6403195" y="3657592"/>
                  <a:ext cx="491072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800" dirty="0"/>
                    <a:t>inquiry</a:t>
                  </a:r>
                </a:p>
                <a:p>
                  <a:pPr algn="ctr"/>
                  <a:r>
                    <a:rPr lang="en-US" altLang="ko-KR" sz="800" dirty="0"/>
                    <a:t>Comment</a:t>
                  </a:r>
                  <a:endParaRPr lang="ko-KR" altLang="en-US" sz="800" dirty="0"/>
                </a:p>
              </p:txBody>
            </p:sp>
            <p:sp>
              <p:nvSpPr>
                <p:cNvPr id="24" name="TextBox 81">
                  <a:extLst>
                    <a:ext uri="{FF2B5EF4-FFF2-40B4-BE49-F238E27FC236}">
                      <a16:creationId xmlns:a16="http://schemas.microsoft.com/office/drawing/2014/main" id="{0E73A815-A065-47F2-A9E9-6E777E2EF63B}"/>
                    </a:ext>
                  </a:extLst>
                </p:cNvPr>
                <p:cNvSpPr txBox="1"/>
                <p:nvPr/>
              </p:nvSpPr>
              <p:spPr>
                <a:xfrm>
                  <a:off x="7003807" y="3703672"/>
                  <a:ext cx="570621" cy="2154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800" dirty="0"/>
                    <a:t>bookmark</a:t>
                  </a:r>
                  <a:endParaRPr lang="ko-KR" altLang="en-US" sz="800" dirty="0"/>
                </a:p>
              </p:txBody>
            </p:sp>
          </p:grpSp>
          <p:sp>
            <p:nvSpPr>
              <p:cNvPr id="20" name="TextBox 46">
                <a:extLst>
                  <a:ext uri="{FF2B5EF4-FFF2-40B4-BE49-F238E27FC236}">
                    <a16:creationId xmlns:a16="http://schemas.microsoft.com/office/drawing/2014/main" id="{8B482D19-568A-408C-AC89-01BFDF607DD6}"/>
                  </a:ext>
                </a:extLst>
              </p:cNvPr>
              <p:cNvSpPr txBox="1"/>
              <p:nvPr/>
            </p:nvSpPr>
            <p:spPr>
              <a:xfrm>
                <a:off x="7810931" y="4292379"/>
                <a:ext cx="343462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800" dirty="0"/>
                  <a:t>village</a:t>
                </a:r>
                <a:endParaRPr lang="ko-KR" altLang="en-US" sz="800" dirty="0"/>
              </a:p>
            </p:txBody>
          </p:sp>
          <p:sp>
            <p:nvSpPr>
              <p:cNvPr id="21" name="TextBox 46">
                <a:extLst>
                  <a:ext uri="{FF2B5EF4-FFF2-40B4-BE49-F238E27FC236}">
                    <a16:creationId xmlns:a16="http://schemas.microsoft.com/office/drawing/2014/main" id="{8208A5CB-1E11-4E40-B2FB-483A47DD146F}"/>
                  </a:ext>
                </a:extLst>
              </p:cNvPr>
              <p:cNvSpPr txBox="1"/>
              <p:nvPr/>
            </p:nvSpPr>
            <p:spPr>
              <a:xfrm>
                <a:off x="8430687" y="4317318"/>
                <a:ext cx="343462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800" dirty="0"/>
                  <a:t>review</a:t>
                </a:r>
                <a:endParaRPr lang="ko-KR" altLang="en-US" sz="800" dirty="0"/>
              </a:p>
            </p:txBody>
          </p:sp>
        </p:grpSp>
        <p:sp>
          <p:nvSpPr>
            <p:cNvPr id="25" name="TextBox 169">
              <a:extLst>
                <a:ext uri="{FF2B5EF4-FFF2-40B4-BE49-F238E27FC236}">
                  <a16:creationId xmlns:a16="http://schemas.microsoft.com/office/drawing/2014/main" id="{22758F5C-F63A-4EEC-B332-BA0EE8811BA5}"/>
                </a:ext>
              </a:extLst>
            </p:cNvPr>
            <p:cNvSpPr txBox="1"/>
            <p:nvPr/>
          </p:nvSpPr>
          <p:spPr>
            <a:xfrm>
              <a:off x="7503801" y="5422680"/>
              <a:ext cx="773216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DataSource</a:t>
              </a:r>
              <a:endParaRPr lang="ko-KR" altLang="en-US" sz="105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017CCE-870E-4320-AD80-C16C28F8EB1A}"/>
                </a:ext>
              </a:extLst>
            </p:cNvPr>
            <p:cNvSpPr txBox="1"/>
            <p:nvPr/>
          </p:nvSpPr>
          <p:spPr>
            <a:xfrm>
              <a:off x="313520" y="6063511"/>
              <a:ext cx="1549041" cy="507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r>
                <a:rPr lang="en-US" altLang="ko-KR" sz="900" dirty="0" smtClean="0"/>
                <a:t>inquies.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 </a:t>
              </a:r>
              <a:r>
                <a:rPr lang="en-US" altLang="ko-KR" sz="900" dirty="0"/>
                <a:t>1:1</a:t>
              </a:r>
              <a:r>
                <a:rPr lang="ko-KR" altLang="en-US" sz="900" dirty="0"/>
                <a:t>문의</a:t>
              </a:r>
              <a:endParaRPr lang="en-US" altLang="ko-KR" sz="900" dirty="0"/>
            </a:p>
            <a:p>
              <a:r>
                <a:rPr lang="en-US" altLang="ko-KR" sz="900" dirty="0" smtClean="0"/>
                <a:t>inquies.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 </a:t>
              </a:r>
              <a:r>
                <a:rPr lang="en-US" altLang="ko-KR" sz="900" dirty="0"/>
                <a:t>1:1 </a:t>
              </a:r>
              <a:r>
                <a:rPr lang="ko-KR" altLang="en-US" sz="900" dirty="0"/>
                <a:t>답변</a:t>
              </a:r>
              <a:endParaRPr lang="en-US" altLang="ko-KR" sz="900" dirty="0"/>
            </a:p>
            <a:p>
              <a:r>
                <a:rPr lang="en-US" altLang="ko-KR" sz="900" dirty="0" smtClean="0"/>
                <a:t>reservionList.</a:t>
              </a:r>
              <a:r>
                <a:rPr lang="en-US" altLang="ko-KR" sz="800" dirty="0" smtClean="0"/>
                <a:t>html</a:t>
              </a:r>
              <a:r>
                <a:rPr lang="en-US" altLang="ko-KR" sz="900" dirty="0" smtClean="0"/>
                <a:t>:</a:t>
              </a:r>
              <a:r>
                <a:rPr lang="ko-KR" altLang="en-US" sz="900" dirty="0" smtClean="0"/>
                <a:t>예약  </a:t>
              </a:r>
              <a:r>
                <a:rPr lang="ko-KR" altLang="en-US" sz="900" dirty="0"/>
                <a:t>관리</a:t>
              </a:r>
              <a:r>
                <a:rPr lang="en-US" altLang="ko-KR" sz="900" dirty="0"/>
                <a:t> </a:t>
              </a:r>
              <a:endParaRPr lang="ko-KR" altLang="en-US" sz="900" dirty="0"/>
            </a:p>
          </p:txBody>
        </p:sp>
        <p:cxnSp>
          <p:nvCxnSpPr>
            <p:cNvPr id="28" name="꺾인 연결선 21">
              <a:extLst>
                <a:ext uri="{FF2B5EF4-FFF2-40B4-BE49-F238E27FC236}">
                  <a16:creationId xmlns:a16="http://schemas.microsoft.com/office/drawing/2014/main" id="{2F0EA6BE-8089-473F-8960-3848A2884103}"/>
                </a:ext>
              </a:extLst>
            </p:cNvPr>
            <p:cNvCxnSpPr>
              <a:stCxn id="11" idx="3"/>
              <a:endCxn id="48" idx="1"/>
            </p:cNvCxnSpPr>
            <p:nvPr/>
          </p:nvCxnSpPr>
          <p:spPr>
            <a:xfrm flipV="1">
              <a:off x="2366949" y="2507805"/>
              <a:ext cx="354143" cy="1042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47">
              <a:extLst>
                <a:ext uri="{FF2B5EF4-FFF2-40B4-BE49-F238E27FC236}">
                  <a16:creationId xmlns:a16="http://schemas.microsoft.com/office/drawing/2014/main" id="{783E19D4-EA56-4C9A-BAC2-21368F1BC01B}"/>
                </a:ext>
              </a:extLst>
            </p:cNvPr>
            <p:cNvCxnSpPr>
              <a:stCxn id="11" idx="3"/>
              <a:endCxn id="49" idx="1"/>
            </p:cNvCxnSpPr>
            <p:nvPr/>
          </p:nvCxnSpPr>
          <p:spPr>
            <a:xfrm>
              <a:off x="2366949" y="3550736"/>
              <a:ext cx="328392" cy="499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49">
              <a:extLst>
                <a:ext uri="{FF2B5EF4-FFF2-40B4-BE49-F238E27FC236}">
                  <a16:creationId xmlns:a16="http://schemas.microsoft.com/office/drawing/2014/main" id="{8020E855-6A2D-45C3-94C0-A728EF985A2E}"/>
                </a:ext>
              </a:extLst>
            </p:cNvPr>
            <p:cNvCxnSpPr/>
            <p:nvPr/>
          </p:nvCxnSpPr>
          <p:spPr>
            <a:xfrm>
              <a:off x="2388023" y="3559316"/>
              <a:ext cx="270716" cy="910927"/>
            </a:xfrm>
            <a:prstGeom prst="bentConnector3">
              <a:avLst>
                <a:gd name="adj1" fmla="val 5921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52">
              <a:extLst>
                <a:ext uri="{FF2B5EF4-FFF2-40B4-BE49-F238E27FC236}">
                  <a16:creationId xmlns:a16="http://schemas.microsoft.com/office/drawing/2014/main" id="{29505B73-E0B1-455D-9D4F-EFBFD74F57FA}"/>
                </a:ext>
              </a:extLst>
            </p:cNvPr>
            <p:cNvSpPr txBox="1"/>
            <p:nvPr/>
          </p:nvSpPr>
          <p:spPr>
            <a:xfrm>
              <a:off x="4893871" y="4198209"/>
              <a:ext cx="830924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MemberSVC</a:t>
              </a:r>
              <a:endParaRPr lang="ko-KR" altLang="en-US" sz="1050" dirty="0"/>
            </a:p>
          </p:txBody>
        </p:sp>
        <p:sp>
          <p:nvSpPr>
            <p:cNvPr id="32" name="TextBox 152">
              <a:extLst>
                <a:ext uri="{FF2B5EF4-FFF2-40B4-BE49-F238E27FC236}">
                  <a16:creationId xmlns:a16="http://schemas.microsoft.com/office/drawing/2014/main" id="{DFEE482F-DD19-4968-B235-C5E870AA013A}"/>
                </a:ext>
              </a:extLst>
            </p:cNvPr>
            <p:cNvSpPr txBox="1"/>
            <p:nvPr/>
          </p:nvSpPr>
          <p:spPr>
            <a:xfrm>
              <a:off x="4893871" y="4536581"/>
              <a:ext cx="1136580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MemberSVCImpl</a:t>
              </a:r>
              <a:endParaRPr lang="ko-KR" altLang="en-US" sz="1050" dirty="0"/>
            </a:p>
          </p:txBody>
        </p:sp>
        <p:sp>
          <p:nvSpPr>
            <p:cNvPr id="33" name="TextBox 168">
              <a:extLst>
                <a:ext uri="{FF2B5EF4-FFF2-40B4-BE49-F238E27FC236}">
                  <a16:creationId xmlns:a16="http://schemas.microsoft.com/office/drawing/2014/main" id="{6A55A6AC-4901-4E95-A93C-3793E708729B}"/>
                </a:ext>
              </a:extLst>
            </p:cNvPr>
            <p:cNvSpPr txBox="1"/>
            <p:nvPr/>
          </p:nvSpPr>
          <p:spPr>
            <a:xfrm>
              <a:off x="8119101" y="3583470"/>
              <a:ext cx="949028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JdbcTemplate</a:t>
              </a:r>
              <a:endParaRPr lang="ko-KR" altLang="en-US" sz="1050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1750C66-0840-4670-B046-B246C83E7618}"/>
                </a:ext>
              </a:extLst>
            </p:cNvPr>
            <p:cNvCxnSpPr>
              <a:stCxn id="48" idx="3"/>
              <a:endCxn id="40" idx="2"/>
            </p:cNvCxnSpPr>
            <p:nvPr/>
          </p:nvCxnSpPr>
          <p:spPr>
            <a:xfrm>
              <a:off x="3956471" y="2507805"/>
              <a:ext cx="431527" cy="3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DBAC761D-FEE5-4857-BE04-C0AFE703BD5F}"/>
                </a:ext>
              </a:extLst>
            </p:cNvPr>
            <p:cNvSpPr/>
            <p:nvPr/>
          </p:nvSpPr>
          <p:spPr>
            <a:xfrm>
              <a:off x="4387998" y="2457802"/>
              <a:ext cx="132923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74D3303-4343-4D2C-98F7-294F333E4482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1448198" y="3550736"/>
              <a:ext cx="172787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66FB4BEB-0321-4B88-80D2-55408C2B0F7C}"/>
                </a:ext>
              </a:extLst>
            </p:cNvPr>
            <p:cNvSpPr/>
            <p:nvPr/>
          </p:nvSpPr>
          <p:spPr>
            <a:xfrm>
              <a:off x="4382708" y="4417078"/>
              <a:ext cx="132923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C7F64A7D-9E0D-442E-A99D-998444FBDAA4}"/>
                </a:ext>
              </a:extLst>
            </p:cNvPr>
            <p:cNvSpPr/>
            <p:nvPr/>
          </p:nvSpPr>
          <p:spPr>
            <a:xfrm>
              <a:off x="4389275" y="3513106"/>
              <a:ext cx="132923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7B44B4-F289-42E4-A3FC-E0EFB285DF14}"/>
                </a:ext>
              </a:extLst>
            </p:cNvPr>
            <p:cNvSpPr/>
            <p:nvPr/>
          </p:nvSpPr>
          <p:spPr>
            <a:xfrm>
              <a:off x="2721092" y="2373554"/>
              <a:ext cx="1235379" cy="26850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MemberController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5442E8E-EF8E-4250-8C49-13BF117C3286}"/>
                </a:ext>
              </a:extLst>
            </p:cNvPr>
            <p:cNvSpPr/>
            <p:nvPr/>
          </p:nvSpPr>
          <p:spPr>
            <a:xfrm>
              <a:off x="2695341" y="3421482"/>
              <a:ext cx="1286880" cy="26850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ReviewController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2292075-C32E-4D79-B3C1-594544D2F9BA}"/>
                </a:ext>
              </a:extLst>
            </p:cNvPr>
            <p:cNvSpPr/>
            <p:nvPr/>
          </p:nvSpPr>
          <p:spPr>
            <a:xfrm>
              <a:off x="2688071" y="4327413"/>
              <a:ext cx="1301420" cy="26850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managerController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5972BE6-6B4F-4CA9-8E54-95EF1FB6DD80}"/>
                </a:ext>
              </a:extLst>
            </p:cNvPr>
            <p:cNvSpPr/>
            <p:nvPr/>
          </p:nvSpPr>
          <p:spPr>
            <a:xfrm>
              <a:off x="2799493" y="4738522"/>
              <a:ext cx="1111828" cy="4347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ReservationDTO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MemberDTO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C3B6C19-E045-47BE-94C3-0B550E92EE88}"/>
                </a:ext>
              </a:extLst>
            </p:cNvPr>
            <p:cNvSpPr/>
            <p:nvPr/>
          </p:nvSpPr>
          <p:spPr>
            <a:xfrm>
              <a:off x="2921115" y="3818306"/>
              <a:ext cx="835333" cy="356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ReviewDTO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VillageDTO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E35543D-0E93-4DEB-8419-A8FC39B59F7E}"/>
                </a:ext>
              </a:extLst>
            </p:cNvPr>
            <p:cNvSpPr/>
            <p:nvPr/>
          </p:nvSpPr>
          <p:spPr>
            <a:xfrm>
              <a:off x="2873524" y="2766073"/>
              <a:ext cx="930514" cy="2175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MemberDTO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6385153" y="2230384"/>
              <a:ext cx="1366052" cy="518000"/>
              <a:chOff x="6361891" y="2230384"/>
              <a:chExt cx="1366052" cy="51800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A10B495-2666-43DC-A79C-5000B5BE3FE3}"/>
                  </a:ext>
                </a:extLst>
              </p:cNvPr>
              <p:cNvGrpSpPr/>
              <p:nvPr/>
            </p:nvGrpSpPr>
            <p:grpSpPr>
              <a:xfrm>
                <a:off x="6700367" y="2230384"/>
                <a:ext cx="1027576" cy="518000"/>
                <a:chOff x="7504326" y="2622246"/>
                <a:chExt cx="1027576" cy="518000"/>
              </a:xfrm>
            </p:grpSpPr>
            <p:sp>
              <p:nvSpPr>
                <p:cNvPr id="35" name="TextBox 167">
                  <a:extLst>
                    <a:ext uri="{FF2B5EF4-FFF2-40B4-BE49-F238E27FC236}">
                      <a16:creationId xmlns:a16="http://schemas.microsoft.com/office/drawing/2014/main" id="{22029AEA-86CC-4DF7-97C8-D59F0C718957}"/>
                    </a:ext>
                  </a:extLst>
                </p:cNvPr>
                <p:cNvSpPr txBox="1"/>
                <p:nvPr/>
              </p:nvSpPr>
              <p:spPr>
                <a:xfrm>
                  <a:off x="7504326" y="2622246"/>
                  <a:ext cx="761994" cy="2308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dirty="0" err="1"/>
                    <a:t>MemberDAO</a:t>
                  </a:r>
                  <a:endParaRPr lang="ko-KR" altLang="en-US" sz="900" dirty="0"/>
                </a:p>
              </p:txBody>
            </p:sp>
            <p:sp>
              <p:nvSpPr>
                <p:cNvPr id="36" name="TextBox 167">
                  <a:extLst>
                    <a:ext uri="{FF2B5EF4-FFF2-40B4-BE49-F238E27FC236}">
                      <a16:creationId xmlns:a16="http://schemas.microsoft.com/office/drawing/2014/main" id="{F4EBD7E1-4C6B-4DAC-9B5E-5D7D9F08A02C}"/>
                    </a:ext>
                  </a:extLst>
                </p:cNvPr>
                <p:cNvSpPr txBox="1"/>
                <p:nvPr/>
              </p:nvSpPr>
              <p:spPr>
                <a:xfrm>
                  <a:off x="7504326" y="2909414"/>
                  <a:ext cx="1027576" cy="2308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dirty="0" err="1"/>
                    <a:t>MemberDAOImpl</a:t>
                  </a:r>
                  <a:endParaRPr lang="ko-KR" altLang="en-US" sz="900" dirty="0"/>
                </a:p>
              </p:txBody>
            </p:sp>
          </p:grpSp>
          <p:sp>
            <p:nvSpPr>
              <p:cNvPr id="45" name="순서도: 연결자 44">
                <a:extLst>
                  <a:ext uri="{FF2B5EF4-FFF2-40B4-BE49-F238E27FC236}">
                    <a16:creationId xmlns:a16="http://schemas.microsoft.com/office/drawing/2014/main" id="{E470251B-AF9D-406A-907B-EBBC3E4B4BC0}"/>
                  </a:ext>
                </a:extLst>
              </p:cNvPr>
              <p:cNvSpPr/>
              <p:nvPr/>
            </p:nvSpPr>
            <p:spPr>
              <a:xfrm>
                <a:off x="6361891" y="2302912"/>
                <a:ext cx="132923" cy="108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8963" rIns="36000" bIns="38963"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AFA6D67-C6D9-4092-B75F-4390E9618F5B}"/>
                  </a:ext>
                </a:extLst>
              </p:cNvPr>
              <p:cNvCxnSpPr>
                <a:endCxn id="35" idx="1"/>
              </p:cNvCxnSpPr>
              <p:nvPr/>
            </p:nvCxnSpPr>
            <p:spPr>
              <a:xfrm>
                <a:off x="6494814" y="2345800"/>
                <a:ext cx="205553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그룹 127"/>
            <p:cNvGrpSpPr/>
            <p:nvPr/>
          </p:nvGrpSpPr>
          <p:grpSpPr>
            <a:xfrm>
              <a:off x="6385153" y="4159562"/>
              <a:ext cx="1391835" cy="509687"/>
              <a:chOff x="6100846" y="4866143"/>
              <a:chExt cx="1391835" cy="509687"/>
            </a:xfrm>
          </p:grpSpPr>
          <p:sp>
            <p:nvSpPr>
              <p:cNvPr id="64" name="순서도: 연결자 63">
                <a:extLst>
                  <a:ext uri="{FF2B5EF4-FFF2-40B4-BE49-F238E27FC236}">
                    <a16:creationId xmlns:a16="http://schemas.microsoft.com/office/drawing/2014/main" id="{AB690896-4ED4-41E4-8D1E-B8BC28D28C05}"/>
                  </a:ext>
                </a:extLst>
              </p:cNvPr>
              <p:cNvSpPr/>
              <p:nvPr/>
            </p:nvSpPr>
            <p:spPr>
              <a:xfrm>
                <a:off x="6100846" y="4928561"/>
                <a:ext cx="132923" cy="108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8963" rIns="36000" bIns="38963"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69500769-5287-43B5-B167-427080CE9B08}"/>
                  </a:ext>
                </a:extLst>
              </p:cNvPr>
              <p:cNvGrpSpPr/>
              <p:nvPr/>
            </p:nvGrpSpPr>
            <p:grpSpPr>
              <a:xfrm>
                <a:off x="6465105" y="4866143"/>
                <a:ext cx="1027576" cy="509687"/>
                <a:chOff x="7504326" y="2622246"/>
                <a:chExt cx="1027576" cy="509687"/>
              </a:xfrm>
            </p:grpSpPr>
            <p:sp>
              <p:nvSpPr>
                <p:cNvPr id="67" name="TextBox 167">
                  <a:extLst>
                    <a:ext uri="{FF2B5EF4-FFF2-40B4-BE49-F238E27FC236}">
                      <a16:creationId xmlns:a16="http://schemas.microsoft.com/office/drawing/2014/main" id="{354BE534-5D61-4B54-AFE1-D0AFB7DD14D2}"/>
                    </a:ext>
                  </a:extLst>
                </p:cNvPr>
                <p:cNvSpPr txBox="1"/>
                <p:nvPr/>
              </p:nvSpPr>
              <p:spPr>
                <a:xfrm>
                  <a:off x="7504326" y="2622246"/>
                  <a:ext cx="761994" cy="2308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dirty="0" err="1"/>
                    <a:t>MemberDAO</a:t>
                  </a:r>
                  <a:endParaRPr lang="ko-KR" altLang="en-US" sz="900" dirty="0"/>
                </a:p>
              </p:txBody>
            </p:sp>
            <p:sp>
              <p:nvSpPr>
                <p:cNvPr id="68" name="TextBox 167">
                  <a:extLst>
                    <a:ext uri="{FF2B5EF4-FFF2-40B4-BE49-F238E27FC236}">
                      <a16:creationId xmlns:a16="http://schemas.microsoft.com/office/drawing/2014/main" id="{9E0B7A31-536A-4A0D-8C77-77652CCC087A}"/>
                    </a:ext>
                  </a:extLst>
                </p:cNvPr>
                <p:cNvSpPr txBox="1"/>
                <p:nvPr/>
              </p:nvSpPr>
              <p:spPr>
                <a:xfrm>
                  <a:off x="7504326" y="2901101"/>
                  <a:ext cx="1027576" cy="2308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dirty="0" err="1"/>
                    <a:t>MemberDAOImpl</a:t>
                  </a:r>
                  <a:endParaRPr lang="ko-KR" altLang="en-US" sz="900" dirty="0"/>
                </a:p>
              </p:txBody>
            </p:sp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E6959C8A-44E5-416F-83F6-1441DB14F4F9}"/>
                  </a:ext>
                </a:extLst>
              </p:cNvPr>
              <p:cNvCxnSpPr>
                <a:stCxn id="64" idx="6"/>
                <a:endCxn id="67" idx="1"/>
              </p:cNvCxnSpPr>
              <p:nvPr/>
            </p:nvCxnSpPr>
            <p:spPr>
              <a:xfrm flipV="1">
                <a:off x="6233769" y="4981559"/>
                <a:ext cx="231336" cy="100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직선 화살표 연결선 87"/>
            <p:cNvCxnSpPr/>
            <p:nvPr/>
          </p:nvCxnSpPr>
          <p:spPr>
            <a:xfrm flipV="1">
              <a:off x="1076406" y="3783724"/>
              <a:ext cx="1505" cy="22617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42414BDA-F2A1-4C1A-8709-AD451063DC3D}"/>
                </a:ext>
              </a:extLst>
            </p:cNvPr>
            <p:cNvCxnSpPr/>
            <p:nvPr/>
          </p:nvCxnSpPr>
          <p:spPr>
            <a:xfrm>
              <a:off x="3981178" y="4461664"/>
              <a:ext cx="406820" cy="2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2414BDA-F2A1-4C1A-8709-AD451063DC3D}"/>
                </a:ext>
              </a:extLst>
            </p:cNvPr>
            <p:cNvCxnSpPr/>
            <p:nvPr/>
          </p:nvCxnSpPr>
          <p:spPr>
            <a:xfrm>
              <a:off x="3975640" y="3558349"/>
              <a:ext cx="406820" cy="2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그룹 114"/>
            <p:cNvGrpSpPr/>
            <p:nvPr/>
          </p:nvGrpSpPr>
          <p:grpSpPr>
            <a:xfrm>
              <a:off x="4519034" y="2381849"/>
              <a:ext cx="370911" cy="322061"/>
              <a:chOff x="4519034" y="3312875"/>
              <a:chExt cx="370911" cy="322061"/>
            </a:xfrm>
          </p:grpSpPr>
          <p:cxnSp>
            <p:nvCxnSpPr>
              <p:cNvPr id="105" name="꺾인 연결선 104"/>
              <p:cNvCxnSpPr>
                <a:stCxn id="12" idx="1"/>
                <a:endCxn id="13" idx="1"/>
              </p:cNvCxnSpPr>
              <p:nvPr/>
            </p:nvCxnSpPr>
            <p:spPr>
              <a:xfrm rot="10800000" flipV="1">
                <a:off x="4877245" y="3312875"/>
                <a:ext cx="12700" cy="32206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E13A0B0A-6D4A-4256-96CC-96960DE3EF43}"/>
                  </a:ext>
                </a:extLst>
              </p:cNvPr>
              <p:cNvCxnSpPr/>
              <p:nvPr/>
            </p:nvCxnSpPr>
            <p:spPr>
              <a:xfrm flipV="1">
                <a:off x="4519034" y="3429010"/>
                <a:ext cx="146741" cy="2234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/>
            <p:cNvGrpSpPr/>
            <p:nvPr/>
          </p:nvGrpSpPr>
          <p:grpSpPr>
            <a:xfrm>
              <a:off x="4521804" y="3415398"/>
              <a:ext cx="379227" cy="322061"/>
              <a:chOff x="4505178" y="4346424"/>
              <a:chExt cx="379227" cy="322061"/>
            </a:xfrm>
          </p:grpSpPr>
          <p:cxnSp>
            <p:nvCxnSpPr>
              <p:cNvPr id="111" name="꺾인 연결선 110"/>
              <p:cNvCxnSpPr/>
              <p:nvPr/>
            </p:nvCxnSpPr>
            <p:spPr>
              <a:xfrm rot="10800000" flipV="1">
                <a:off x="4871705" y="4346424"/>
                <a:ext cx="12700" cy="32206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E13A0B0A-6D4A-4256-96CC-96960DE3EF43}"/>
                  </a:ext>
                </a:extLst>
              </p:cNvPr>
              <p:cNvCxnSpPr/>
              <p:nvPr/>
            </p:nvCxnSpPr>
            <p:spPr>
              <a:xfrm flipV="1">
                <a:off x="4505178" y="4487599"/>
                <a:ext cx="146741" cy="2031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/>
            <p:cNvGrpSpPr/>
            <p:nvPr/>
          </p:nvGrpSpPr>
          <p:grpSpPr>
            <a:xfrm>
              <a:off x="4516260" y="4324256"/>
              <a:ext cx="379230" cy="322061"/>
              <a:chOff x="4516260" y="5255282"/>
              <a:chExt cx="379230" cy="322061"/>
            </a:xfrm>
          </p:grpSpPr>
          <p:cxnSp>
            <p:nvCxnSpPr>
              <p:cNvPr id="113" name="꺾인 연결선 112"/>
              <p:cNvCxnSpPr/>
              <p:nvPr/>
            </p:nvCxnSpPr>
            <p:spPr>
              <a:xfrm rot="10800000" flipV="1">
                <a:off x="4882790" y="5255282"/>
                <a:ext cx="12700" cy="32206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E13A0B0A-6D4A-4256-96CC-96960DE3EF43}"/>
                  </a:ext>
                </a:extLst>
              </p:cNvPr>
              <p:cNvCxnSpPr/>
              <p:nvPr/>
            </p:nvCxnSpPr>
            <p:spPr>
              <a:xfrm flipV="1">
                <a:off x="4516260" y="5396456"/>
                <a:ext cx="146741" cy="2031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" name="직선 화살표 연결선 119"/>
            <p:cNvCxnSpPr/>
            <p:nvPr/>
          </p:nvCxnSpPr>
          <p:spPr>
            <a:xfrm>
              <a:off x="1072340" y="2944500"/>
              <a:ext cx="0" cy="3813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6385153" y="3318767"/>
              <a:ext cx="1298742" cy="509687"/>
              <a:chOff x="6397909" y="3318767"/>
              <a:chExt cx="1298742" cy="509687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7112066-CF37-4008-B2B1-0934BCC9A33B}"/>
                  </a:ext>
                </a:extLst>
              </p:cNvPr>
              <p:cNvGrpSpPr/>
              <p:nvPr/>
            </p:nvGrpSpPr>
            <p:grpSpPr>
              <a:xfrm>
                <a:off x="6744417" y="3318767"/>
                <a:ext cx="952234" cy="509687"/>
                <a:chOff x="7504326" y="2622246"/>
                <a:chExt cx="952234" cy="509687"/>
              </a:xfrm>
            </p:grpSpPr>
            <p:sp>
              <p:nvSpPr>
                <p:cNvPr id="60" name="TextBox 167">
                  <a:extLst>
                    <a:ext uri="{FF2B5EF4-FFF2-40B4-BE49-F238E27FC236}">
                      <a16:creationId xmlns:a16="http://schemas.microsoft.com/office/drawing/2014/main" id="{CC7CEB71-DEC3-467F-BB0F-570AB15F4252}"/>
                    </a:ext>
                  </a:extLst>
                </p:cNvPr>
                <p:cNvSpPr txBox="1"/>
                <p:nvPr/>
              </p:nvSpPr>
              <p:spPr>
                <a:xfrm>
                  <a:off x="7504326" y="2622246"/>
                  <a:ext cx="686654" cy="2308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dirty="0" err="1"/>
                    <a:t>ReviewDAO</a:t>
                  </a:r>
                  <a:endParaRPr lang="ko-KR" altLang="en-US" sz="900" dirty="0"/>
                </a:p>
              </p:txBody>
            </p:sp>
            <p:sp>
              <p:nvSpPr>
                <p:cNvPr id="61" name="TextBox 167">
                  <a:extLst>
                    <a:ext uri="{FF2B5EF4-FFF2-40B4-BE49-F238E27FC236}">
                      <a16:creationId xmlns:a16="http://schemas.microsoft.com/office/drawing/2014/main" id="{F87D4DC1-A0AF-40A5-AD92-7E6744F79C4D}"/>
                    </a:ext>
                  </a:extLst>
                </p:cNvPr>
                <p:cNvSpPr txBox="1"/>
                <p:nvPr/>
              </p:nvSpPr>
              <p:spPr>
                <a:xfrm>
                  <a:off x="7504326" y="2901101"/>
                  <a:ext cx="952234" cy="2308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900" dirty="0" err="1"/>
                    <a:t>ReviewDAOImpl</a:t>
                  </a:r>
                  <a:endParaRPr lang="ko-KR" altLang="en-US" sz="900" dirty="0"/>
                </a:p>
              </p:txBody>
            </p:sp>
          </p:grpSp>
          <p:sp>
            <p:nvSpPr>
              <p:cNvPr id="124" name="순서도: 연결자 123">
                <a:extLst>
                  <a:ext uri="{FF2B5EF4-FFF2-40B4-BE49-F238E27FC236}">
                    <a16:creationId xmlns:a16="http://schemas.microsoft.com/office/drawing/2014/main" id="{E470251B-AF9D-406A-907B-EBBC3E4B4BC0}"/>
                  </a:ext>
                </a:extLst>
              </p:cNvPr>
              <p:cNvSpPr/>
              <p:nvPr/>
            </p:nvSpPr>
            <p:spPr>
              <a:xfrm>
                <a:off x="6397909" y="3369711"/>
                <a:ext cx="132923" cy="108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8963" rIns="36000" bIns="38963"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FAFA6D67-C6D9-4092-B75F-4390E9618F5B}"/>
                  </a:ext>
                </a:extLst>
              </p:cNvPr>
              <p:cNvCxnSpPr/>
              <p:nvPr/>
            </p:nvCxnSpPr>
            <p:spPr>
              <a:xfrm>
                <a:off x="6530832" y="3412599"/>
                <a:ext cx="205553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꺾인 연결선 129"/>
            <p:cNvCxnSpPr>
              <a:stCxn id="13" idx="3"/>
              <a:endCxn id="45" idx="2"/>
            </p:cNvCxnSpPr>
            <p:nvPr/>
          </p:nvCxnSpPr>
          <p:spPr>
            <a:xfrm flipV="1">
              <a:off x="6013825" y="2356912"/>
              <a:ext cx="371328" cy="32206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 131"/>
            <p:cNvCxnSpPr>
              <a:stCxn id="15" idx="3"/>
            </p:cNvCxnSpPr>
            <p:nvPr/>
          </p:nvCxnSpPr>
          <p:spPr>
            <a:xfrm flipV="1">
              <a:off x="5940683" y="3432061"/>
              <a:ext cx="444470" cy="32041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꺾인 연결선 133"/>
            <p:cNvCxnSpPr>
              <a:stCxn id="32" idx="3"/>
              <a:endCxn id="64" idx="2"/>
            </p:cNvCxnSpPr>
            <p:nvPr/>
          </p:nvCxnSpPr>
          <p:spPr>
            <a:xfrm flipV="1">
              <a:off x="6030451" y="4275980"/>
              <a:ext cx="354702" cy="3875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꺾인 연결선 135"/>
            <p:cNvCxnSpPr>
              <a:stCxn id="36" idx="3"/>
              <a:endCxn id="68" idx="3"/>
            </p:cNvCxnSpPr>
            <p:nvPr/>
          </p:nvCxnSpPr>
          <p:spPr>
            <a:xfrm>
              <a:off x="7751205" y="2632968"/>
              <a:ext cx="25783" cy="1920865"/>
            </a:xfrm>
            <a:prstGeom prst="bentConnector3">
              <a:avLst>
                <a:gd name="adj1" fmla="val 98663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>
              <a:off x="7676405" y="3710428"/>
              <a:ext cx="3184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>
              <a:endCxn id="33" idx="1"/>
            </p:cNvCxnSpPr>
            <p:nvPr/>
          </p:nvCxnSpPr>
          <p:spPr>
            <a:xfrm>
              <a:off x="7994844" y="3710428"/>
              <a:ext cx="1242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33" idx="2"/>
              <a:endCxn id="25" idx="3"/>
            </p:cNvCxnSpPr>
            <p:nvPr/>
          </p:nvCxnSpPr>
          <p:spPr>
            <a:xfrm rot="5400000">
              <a:off x="7579190" y="4535213"/>
              <a:ext cx="1712252" cy="316598"/>
            </a:xfrm>
            <a:prstGeom prst="bentConnector2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>
              <a:stCxn id="25" idx="2"/>
              <a:endCxn id="17" idx="1"/>
            </p:cNvCxnSpPr>
            <p:nvPr/>
          </p:nvCxnSpPr>
          <p:spPr>
            <a:xfrm flipH="1">
              <a:off x="7889069" y="5676596"/>
              <a:ext cx="1340" cy="163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/>
            <p:cNvSpPr/>
            <p:nvPr/>
          </p:nvSpPr>
          <p:spPr>
            <a:xfrm>
              <a:off x="0" y="578926"/>
              <a:ext cx="9135687" cy="6267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07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/>
          <p:cNvGrpSpPr/>
          <p:nvPr/>
        </p:nvGrpSpPr>
        <p:grpSpPr>
          <a:xfrm>
            <a:off x="373024" y="299547"/>
            <a:ext cx="8426637" cy="369332"/>
            <a:chOff x="323850" y="342900"/>
            <a:chExt cx="8426637" cy="369332"/>
          </a:xfrm>
        </p:grpSpPr>
        <p:sp>
          <p:nvSpPr>
            <p:cNvPr id="86" name="TextBox 85"/>
            <p:cNvSpPr txBox="1"/>
            <p:nvPr/>
          </p:nvSpPr>
          <p:spPr>
            <a:xfrm>
              <a:off x="323850" y="342900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5.2</a:t>
              </a:r>
              <a:r>
                <a:rPr lang="ko-KR" altLang="en-US" b="1" dirty="0"/>
                <a:t>시스템아키텍처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286625" y="342900"/>
              <a:ext cx="1463862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5.</a:t>
              </a:r>
              <a:r>
                <a:rPr lang="ko-KR" altLang="en-US" sz="1400" dirty="0"/>
                <a:t>아키텍처 설계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16625" y="776947"/>
            <a:ext cx="9119062" cy="6072740"/>
            <a:chOff x="16625" y="776947"/>
            <a:chExt cx="9119062" cy="6072740"/>
          </a:xfrm>
        </p:grpSpPr>
        <p:sp>
          <p:nvSpPr>
            <p:cNvPr id="152" name="직사각형 151"/>
            <p:cNvSpPr/>
            <p:nvPr/>
          </p:nvSpPr>
          <p:spPr>
            <a:xfrm>
              <a:off x="5638504" y="785260"/>
              <a:ext cx="3497183" cy="604780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3997144" y="785260"/>
              <a:ext cx="1603911" cy="604780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27400" y="785260"/>
              <a:ext cx="3949104" cy="6047803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29808B-A08B-4B39-8F5B-150A2DD55079}"/>
                </a:ext>
              </a:extLst>
            </p:cNvPr>
            <p:cNvSpPr/>
            <p:nvPr/>
          </p:nvSpPr>
          <p:spPr>
            <a:xfrm>
              <a:off x="806679" y="830155"/>
              <a:ext cx="1867605" cy="404160"/>
            </a:xfrm>
            <a:prstGeom prst="rect">
              <a:avLst/>
            </a:prstGeom>
            <a:solidFill>
              <a:srgbClr val="FFFF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Presentation Layer</a:t>
              </a:r>
              <a:endPara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25E70B-F4F5-40E1-92DF-92996F9A309B}"/>
                </a:ext>
              </a:extLst>
            </p:cNvPr>
            <p:cNvSpPr/>
            <p:nvPr/>
          </p:nvSpPr>
          <p:spPr>
            <a:xfrm>
              <a:off x="4123895" y="846114"/>
              <a:ext cx="981381" cy="493790"/>
            </a:xfrm>
            <a:prstGeom prst="rect">
              <a:avLst/>
            </a:prstGeom>
            <a:solidFill>
              <a:srgbClr val="FFFF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Business </a:t>
              </a:r>
            </a:p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Layer</a:t>
              </a:r>
              <a:endPara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C9FCD5A-DCB8-470E-942D-F4E92D02E5CB}"/>
                </a:ext>
              </a:extLst>
            </p:cNvPr>
            <p:cNvSpPr/>
            <p:nvPr/>
          </p:nvSpPr>
          <p:spPr>
            <a:xfrm>
              <a:off x="6870944" y="830155"/>
              <a:ext cx="1763843" cy="290818"/>
            </a:xfrm>
            <a:prstGeom prst="rect">
              <a:avLst/>
            </a:prstGeom>
            <a:solidFill>
              <a:srgbClr val="FFFF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Access Layer</a:t>
              </a:r>
              <a:endPara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6A7780-0BC9-416D-93DD-952B9D416B83}"/>
                </a:ext>
              </a:extLst>
            </p:cNvPr>
            <p:cNvSpPr txBox="1"/>
            <p:nvPr/>
          </p:nvSpPr>
          <p:spPr>
            <a:xfrm>
              <a:off x="220077" y="2161909"/>
              <a:ext cx="1904344" cy="90024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/>
            <a:p>
              <a:r>
                <a:rPr lang="en-US" altLang="ko-KR" sz="1050" dirty="0" smtClean="0"/>
                <a:t>Reviewdetail.</a:t>
              </a:r>
              <a:r>
                <a:rPr lang="en-US" altLang="ko-KR" sz="800" dirty="0" smtClean="0"/>
                <a:t>html</a:t>
              </a:r>
              <a:r>
                <a:rPr lang="en-US" altLang="ko-KR" sz="1050" dirty="0" smtClean="0"/>
                <a:t>: </a:t>
              </a:r>
              <a:r>
                <a:rPr lang="ko-KR" altLang="en-US" sz="1050" dirty="0"/>
                <a:t>마을 리뷰</a:t>
              </a:r>
              <a:r>
                <a:rPr lang="en-US" altLang="ko-KR" sz="1050" dirty="0"/>
                <a:t/>
              </a:r>
              <a:br>
                <a:rPr lang="en-US" altLang="ko-KR" sz="1050" dirty="0"/>
              </a:br>
              <a:r>
                <a:rPr lang="en-US" altLang="ko-KR" sz="1050" dirty="0"/>
                <a:t>.</a:t>
              </a:r>
              <a:r>
                <a:rPr lang="en-US" altLang="ko-KR" sz="1050" dirty="0" err="1" smtClean="0"/>
                <a:t>searchVill</a:t>
              </a:r>
              <a:r>
                <a:rPr lang="en-US" altLang="ko-KR" sz="1050" dirty="0" smtClean="0"/>
                <a:t>.</a:t>
              </a:r>
              <a:r>
                <a:rPr lang="en-US" altLang="ko-KR" sz="800" dirty="0"/>
                <a:t> html</a:t>
              </a:r>
              <a:r>
                <a:rPr lang="en-US" altLang="ko-KR" sz="1050" dirty="0" smtClean="0"/>
                <a:t>: </a:t>
              </a:r>
              <a:r>
                <a:rPr lang="ko-KR" altLang="en-US" sz="1050" dirty="0"/>
                <a:t>마을 검색</a:t>
              </a:r>
              <a:endParaRPr lang="en-US" altLang="ko-KR" sz="1050" dirty="0"/>
            </a:p>
            <a:p>
              <a:r>
                <a:rPr lang="en-US" altLang="ko-KR" sz="1050" dirty="0"/>
                <a:t> </a:t>
              </a:r>
              <a:r>
                <a:rPr lang="en-US" altLang="ko-KR" sz="1050" dirty="0" smtClean="0"/>
                <a:t>villageDetail.</a:t>
              </a:r>
              <a:r>
                <a:rPr lang="en-US" altLang="ko-KR" sz="800" dirty="0" smtClean="0"/>
                <a:t>html</a:t>
              </a:r>
              <a:r>
                <a:rPr lang="en-US" altLang="ko-KR" sz="1050" dirty="0" smtClean="0"/>
                <a:t>: </a:t>
              </a:r>
              <a:r>
                <a:rPr lang="ko-KR" altLang="en-US" sz="1050" dirty="0"/>
                <a:t>상세 마을</a:t>
              </a:r>
              <a:endParaRPr lang="en-US" altLang="ko-KR" sz="1050" dirty="0"/>
            </a:p>
            <a:p>
              <a:r>
                <a:rPr lang="en-US" altLang="ko-KR" sz="1050" dirty="0"/>
                <a:t> </a:t>
              </a:r>
              <a:r>
                <a:rPr lang="en-US" altLang="ko-KR" sz="1050" dirty="0" smtClean="0"/>
                <a:t>map.</a:t>
              </a:r>
              <a:r>
                <a:rPr lang="en-US" altLang="ko-KR" sz="800" dirty="0" smtClean="0"/>
                <a:t>html</a:t>
              </a:r>
              <a:r>
                <a:rPr lang="en-US" altLang="ko-KR" sz="1050" dirty="0" smtClean="0"/>
                <a:t>: </a:t>
              </a:r>
              <a:r>
                <a:rPr lang="ko-KR" altLang="en-US" sz="1050" dirty="0"/>
                <a:t>지도</a:t>
              </a:r>
              <a:endParaRPr lang="en-US" altLang="ko-KR" sz="1050" dirty="0"/>
            </a:p>
            <a:p>
              <a:r>
                <a:rPr lang="en-US" altLang="ko-KR" sz="1050" dirty="0" smtClean="0"/>
                <a:t>UserReservation.</a:t>
              </a:r>
              <a:r>
                <a:rPr lang="en-US" altLang="ko-KR" sz="800" dirty="0" smtClean="0"/>
                <a:t>html</a:t>
              </a:r>
              <a:r>
                <a:rPr lang="en-US" altLang="ko-KR" sz="1050" dirty="0" smtClean="0"/>
                <a:t> </a:t>
              </a:r>
              <a:r>
                <a:rPr lang="en-US" altLang="ko-KR" sz="1050" dirty="0"/>
                <a:t>: </a:t>
              </a:r>
              <a:r>
                <a:rPr lang="ko-KR" altLang="en-US" sz="1050" dirty="0"/>
                <a:t>예약</a:t>
              </a:r>
            </a:p>
          </p:txBody>
        </p:sp>
        <p:sp>
          <p:nvSpPr>
            <p:cNvPr id="10" name="TextBox 152">
              <a:extLst>
                <a:ext uri="{FF2B5EF4-FFF2-40B4-BE49-F238E27FC236}">
                  <a16:creationId xmlns:a16="http://schemas.microsoft.com/office/drawing/2014/main" id="{E0BB3A91-2C79-4FE0-90D4-6C2391D8973B}"/>
                </a:ext>
              </a:extLst>
            </p:cNvPr>
            <p:cNvSpPr txBox="1"/>
            <p:nvPr/>
          </p:nvSpPr>
          <p:spPr>
            <a:xfrm>
              <a:off x="451933" y="3877598"/>
              <a:ext cx="720316" cy="4154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/>
                <a:t>Dispatcher</a:t>
              </a:r>
              <a:br>
                <a:rPr lang="en-US" altLang="ko-KR" sz="1050" dirty="0"/>
              </a:br>
              <a:r>
                <a:rPr lang="en-US" altLang="ko-KR" sz="1050" dirty="0"/>
                <a:t>Servlet</a:t>
              </a:r>
              <a:endParaRPr lang="ko-KR" altLang="en-US" sz="1050" dirty="0"/>
            </a:p>
          </p:txBody>
        </p:sp>
        <p:sp>
          <p:nvSpPr>
            <p:cNvPr id="11" name="TextBox 152">
              <a:extLst>
                <a:ext uri="{FF2B5EF4-FFF2-40B4-BE49-F238E27FC236}">
                  <a16:creationId xmlns:a16="http://schemas.microsoft.com/office/drawing/2014/main" id="{25D2EA30-2A7F-47FC-87CD-ACE951459547}"/>
                </a:ext>
              </a:extLst>
            </p:cNvPr>
            <p:cNvSpPr txBox="1"/>
            <p:nvPr/>
          </p:nvSpPr>
          <p:spPr>
            <a:xfrm>
              <a:off x="1420466" y="3958755"/>
              <a:ext cx="745964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/>
                <a:t>Interceptor</a:t>
              </a:r>
              <a:endParaRPr lang="ko-KR" altLang="en-US" sz="1050" dirty="0"/>
            </a:p>
          </p:txBody>
        </p:sp>
        <p:sp>
          <p:nvSpPr>
            <p:cNvPr id="12" name="TextBox 152">
              <a:extLst>
                <a:ext uri="{FF2B5EF4-FFF2-40B4-BE49-F238E27FC236}">
                  <a16:creationId xmlns:a16="http://schemas.microsoft.com/office/drawing/2014/main" id="{0AFBC336-87D2-4F29-BF76-B9C916FD60A0}"/>
                </a:ext>
              </a:extLst>
            </p:cNvPr>
            <p:cNvSpPr txBox="1"/>
            <p:nvPr/>
          </p:nvSpPr>
          <p:spPr>
            <a:xfrm>
              <a:off x="2526300" y="2155120"/>
              <a:ext cx="1153128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VillageController</a:t>
              </a:r>
              <a:endParaRPr lang="en-US" altLang="ko-KR" sz="1050" dirty="0"/>
            </a:p>
          </p:txBody>
        </p:sp>
        <p:sp>
          <p:nvSpPr>
            <p:cNvPr id="13" name="TextBox 152">
              <a:extLst>
                <a:ext uri="{FF2B5EF4-FFF2-40B4-BE49-F238E27FC236}">
                  <a16:creationId xmlns:a16="http://schemas.microsoft.com/office/drawing/2014/main" id="{AD51D181-D8B5-4D37-B8D5-07E019D5EFBE}"/>
                </a:ext>
              </a:extLst>
            </p:cNvPr>
            <p:cNvSpPr txBox="1"/>
            <p:nvPr/>
          </p:nvSpPr>
          <p:spPr>
            <a:xfrm>
              <a:off x="4251654" y="1660925"/>
              <a:ext cx="726728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VillageSVC</a:t>
              </a:r>
              <a:endParaRPr lang="ko-KR" altLang="en-US" sz="1050" dirty="0"/>
            </a:p>
          </p:txBody>
        </p:sp>
        <p:sp>
          <p:nvSpPr>
            <p:cNvPr id="14" name="TextBox 152">
              <a:extLst>
                <a:ext uri="{FF2B5EF4-FFF2-40B4-BE49-F238E27FC236}">
                  <a16:creationId xmlns:a16="http://schemas.microsoft.com/office/drawing/2014/main" id="{920E96A3-570D-4D5D-96BC-CB0BA3A0151F}"/>
                </a:ext>
              </a:extLst>
            </p:cNvPr>
            <p:cNvSpPr txBox="1"/>
            <p:nvPr/>
          </p:nvSpPr>
          <p:spPr>
            <a:xfrm>
              <a:off x="4251654" y="1998810"/>
              <a:ext cx="1032384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VillageSVCImpl</a:t>
              </a:r>
              <a:endParaRPr lang="ko-KR" altLang="en-US" sz="1050" dirty="0"/>
            </a:p>
          </p:txBody>
        </p:sp>
        <p:sp>
          <p:nvSpPr>
            <p:cNvPr id="15" name="TextBox 169">
              <a:extLst>
                <a:ext uri="{FF2B5EF4-FFF2-40B4-BE49-F238E27FC236}">
                  <a16:creationId xmlns:a16="http://schemas.microsoft.com/office/drawing/2014/main" id="{15768DC5-299F-4CFC-810D-291C57962CA8}"/>
                </a:ext>
              </a:extLst>
            </p:cNvPr>
            <p:cNvSpPr txBox="1"/>
            <p:nvPr/>
          </p:nvSpPr>
          <p:spPr>
            <a:xfrm>
              <a:off x="7702161" y="5449490"/>
              <a:ext cx="773216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DataSource</a:t>
              </a:r>
              <a:endParaRPr lang="ko-KR" altLang="en-US" sz="1050" dirty="0"/>
            </a:p>
          </p:txBody>
        </p:sp>
        <p:sp>
          <p:nvSpPr>
            <p:cNvPr id="16" name="TextBox 152">
              <a:extLst>
                <a:ext uri="{FF2B5EF4-FFF2-40B4-BE49-F238E27FC236}">
                  <a16:creationId xmlns:a16="http://schemas.microsoft.com/office/drawing/2014/main" id="{BBB5D07F-591D-41F0-94B5-A7CB38612F62}"/>
                </a:ext>
              </a:extLst>
            </p:cNvPr>
            <p:cNvSpPr txBox="1"/>
            <p:nvPr/>
          </p:nvSpPr>
          <p:spPr>
            <a:xfrm>
              <a:off x="2526300" y="3785510"/>
              <a:ext cx="953628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MapController</a:t>
              </a:r>
              <a:endParaRPr lang="ko-KR" altLang="en-US" sz="1050" dirty="0"/>
            </a:p>
          </p:txBody>
        </p:sp>
        <p:sp>
          <p:nvSpPr>
            <p:cNvPr id="17" name="TextBox 152">
              <a:extLst>
                <a:ext uri="{FF2B5EF4-FFF2-40B4-BE49-F238E27FC236}">
                  <a16:creationId xmlns:a16="http://schemas.microsoft.com/office/drawing/2014/main" id="{C17E2525-91EA-4FC0-AE03-BAC8174CE9D3}"/>
                </a:ext>
              </a:extLst>
            </p:cNvPr>
            <p:cNvSpPr txBox="1"/>
            <p:nvPr/>
          </p:nvSpPr>
          <p:spPr>
            <a:xfrm>
              <a:off x="4259910" y="3783748"/>
              <a:ext cx="585664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mapSVC</a:t>
              </a:r>
              <a:endParaRPr lang="ko-KR" altLang="en-US" sz="1050" dirty="0"/>
            </a:p>
          </p:txBody>
        </p:sp>
        <p:sp>
          <p:nvSpPr>
            <p:cNvPr id="18" name="TextBox 152">
              <a:extLst>
                <a:ext uri="{FF2B5EF4-FFF2-40B4-BE49-F238E27FC236}">
                  <a16:creationId xmlns:a16="http://schemas.microsoft.com/office/drawing/2014/main" id="{A858DDBB-63CF-45CA-8A53-7AFB9CBA3989}"/>
                </a:ext>
              </a:extLst>
            </p:cNvPr>
            <p:cNvSpPr txBox="1"/>
            <p:nvPr/>
          </p:nvSpPr>
          <p:spPr>
            <a:xfrm>
              <a:off x="4256041" y="4120330"/>
              <a:ext cx="854969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mapSVCImpl</a:t>
              </a:r>
              <a:endParaRPr lang="ko-KR" altLang="en-US" sz="1050" dirty="0"/>
            </a:p>
          </p:txBody>
        </p:sp>
        <p:sp>
          <p:nvSpPr>
            <p:cNvPr id="19" name="TextBox 168">
              <a:extLst>
                <a:ext uri="{FF2B5EF4-FFF2-40B4-BE49-F238E27FC236}">
                  <a16:creationId xmlns:a16="http://schemas.microsoft.com/office/drawing/2014/main" id="{AE200710-3DAE-4968-9A40-969FEC1B5958}"/>
                </a:ext>
              </a:extLst>
            </p:cNvPr>
            <p:cNvSpPr txBox="1"/>
            <p:nvPr/>
          </p:nvSpPr>
          <p:spPr>
            <a:xfrm>
              <a:off x="7614255" y="2980943"/>
              <a:ext cx="949028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JdbcTemplate</a:t>
              </a:r>
              <a:endParaRPr lang="ko-KR" altLang="en-US" sz="1050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41545-0A21-4CB2-9CED-05088C9CC7F6}"/>
                </a:ext>
              </a:extLst>
            </p:cNvPr>
            <p:cNvGrpSpPr/>
            <p:nvPr/>
          </p:nvGrpSpPr>
          <p:grpSpPr>
            <a:xfrm>
              <a:off x="5780166" y="1637924"/>
              <a:ext cx="1077268" cy="607584"/>
              <a:chOff x="7504326" y="2622246"/>
              <a:chExt cx="1077268" cy="607584"/>
            </a:xfrm>
          </p:grpSpPr>
          <p:sp>
            <p:nvSpPr>
              <p:cNvPr id="21" name="TextBox 167">
                <a:extLst>
                  <a:ext uri="{FF2B5EF4-FFF2-40B4-BE49-F238E27FC236}">
                    <a16:creationId xmlns:a16="http://schemas.microsoft.com/office/drawing/2014/main" id="{DE0583B2-8E24-4339-AEDF-904DACBB6103}"/>
                  </a:ext>
                </a:extLst>
              </p:cNvPr>
              <p:cNvSpPr txBox="1"/>
              <p:nvPr/>
            </p:nvSpPr>
            <p:spPr>
              <a:xfrm>
                <a:off x="7504326" y="2622246"/>
                <a:ext cx="771612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VillageDAO</a:t>
                </a:r>
                <a:endParaRPr lang="ko-KR" altLang="en-US" sz="1050" dirty="0"/>
              </a:p>
            </p:txBody>
          </p:sp>
          <p:sp>
            <p:nvSpPr>
              <p:cNvPr id="22" name="TextBox 167">
                <a:extLst>
                  <a:ext uri="{FF2B5EF4-FFF2-40B4-BE49-F238E27FC236}">
                    <a16:creationId xmlns:a16="http://schemas.microsoft.com/office/drawing/2014/main" id="{A4F7F604-7D3E-4AC5-AF8D-52402D2E2A0E}"/>
                  </a:ext>
                </a:extLst>
              </p:cNvPr>
              <p:cNvSpPr txBox="1"/>
              <p:nvPr/>
            </p:nvSpPr>
            <p:spPr>
              <a:xfrm>
                <a:off x="7504326" y="2975914"/>
                <a:ext cx="1077268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VillageDAOImpl</a:t>
                </a:r>
                <a:endParaRPr lang="ko-KR" altLang="en-US" sz="1050" dirty="0"/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7112855" y="5927560"/>
              <a:ext cx="1951829" cy="785406"/>
              <a:chOff x="6631621" y="4869160"/>
              <a:chExt cx="2302895" cy="1008112"/>
            </a:xfrm>
          </p:grpSpPr>
          <p:sp>
            <p:nvSpPr>
              <p:cNvPr id="23" name="원통 35">
                <a:extLst>
                  <a:ext uri="{FF2B5EF4-FFF2-40B4-BE49-F238E27FC236}">
                    <a16:creationId xmlns:a16="http://schemas.microsoft.com/office/drawing/2014/main" id="{60713A7A-C18F-4454-A82E-08BF8F489013}"/>
                  </a:ext>
                </a:extLst>
              </p:cNvPr>
              <p:cNvSpPr/>
              <p:nvPr/>
            </p:nvSpPr>
            <p:spPr>
              <a:xfrm>
                <a:off x="6631621" y="4869160"/>
                <a:ext cx="2302895" cy="1008112"/>
              </a:xfrm>
              <a:prstGeom prst="can">
                <a:avLst>
                  <a:gd name="adj" fmla="val 1421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63F90D91-3BFC-4FC3-852F-22E5348215A8}"/>
                  </a:ext>
                </a:extLst>
              </p:cNvPr>
              <p:cNvGrpSpPr/>
              <p:nvPr/>
            </p:nvGrpSpPr>
            <p:grpSpPr>
              <a:xfrm>
                <a:off x="6824173" y="5146307"/>
                <a:ext cx="1991206" cy="624113"/>
                <a:chOff x="7123626" y="4227086"/>
                <a:chExt cx="1991206" cy="624113"/>
              </a:xfrm>
            </p:grpSpPr>
            <p:sp>
              <p:nvSpPr>
                <p:cNvPr id="26" name="TextBox 46">
                  <a:extLst>
                    <a:ext uri="{FF2B5EF4-FFF2-40B4-BE49-F238E27FC236}">
                      <a16:creationId xmlns:a16="http://schemas.microsoft.com/office/drawing/2014/main" id="{A96FAF10-DCF6-43AE-950A-A9F44F2C0DF3}"/>
                    </a:ext>
                  </a:extLst>
                </p:cNvPr>
                <p:cNvSpPr txBox="1"/>
                <p:nvPr/>
              </p:nvSpPr>
              <p:spPr>
                <a:xfrm>
                  <a:off x="7354032" y="4536144"/>
                  <a:ext cx="510220" cy="21544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800" dirty="0"/>
                    <a:t>Member</a:t>
                  </a:r>
                  <a:endParaRPr lang="ko-KR" altLang="en-US" sz="800" dirty="0"/>
                </a:p>
              </p:txBody>
            </p: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2B558533-94E6-4BC9-98AD-034F69A88646}"/>
                    </a:ext>
                  </a:extLst>
                </p:cNvPr>
                <p:cNvGrpSpPr/>
                <p:nvPr/>
              </p:nvGrpSpPr>
              <p:grpSpPr>
                <a:xfrm>
                  <a:off x="7123626" y="4239850"/>
                  <a:ext cx="1991206" cy="611349"/>
                  <a:chOff x="5876555" y="3200500"/>
                  <a:chExt cx="1991206" cy="611349"/>
                </a:xfrm>
              </p:grpSpPr>
              <p:sp>
                <p:nvSpPr>
                  <p:cNvPr id="30" name="TextBox 81">
                    <a:extLst>
                      <a:ext uri="{FF2B5EF4-FFF2-40B4-BE49-F238E27FC236}">
                        <a16:creationId xmlns:a16="http://schemas.microsoft.com/office/drawing/2014/main" id="{A5CDADDA-A7FA-4EDD-AA27-03485BBDB5B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9258" y="3473295"/>
                    <a:ext cx="448503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lIns="36000" rIns="36000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800" dirty="0"/>
                      <a:t>Upload</a:t>
                    </a:r>
                  </a:p>
                  <a:p>
                    <a:pPr algn="ctr"/>
                    <a:r>
                      <a:rPr lang="en-US" altLang="ko-KR" sz="800" dirty="0"/>
                      <a:t>File</a:t>
                    </a:r>
                  </a:p>
                </p:txBody>
              </p:sp>
              <p:sp>
                <p:nvSpPr>
                  <p:cNvPr id="31" name="TextBox 81">
                    <a:extLst>
                      <a:ext uri="{FF2B5EF4-FFF2-40B4-BE49-F238E27FC236}">
                        <a16:creationId xmlns:a16="http://schemas.microsoft.com/office/drawing/2014/main" id="{2661A08E-A698-47F8-9788-703E12A645B4}"/>
                      </a:ext>
                    </a:extLst>
                  </p:cNvPr>
                  <p:cNvSpPr txBox="1"/>
                  <p:nvPr/>
                </p:nvSpPr>
                <p:spPr>
                  <a:xfrm>
                    <a:off x="5876555" y="3212589"/>
                    <a:ext cx="406187" cy="21544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lIns="36000" rIns="36000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800" dirty="0"/>
                      <a:t>village</a:t>
                    </a:r>
                    <a:endParaRPr lang="ko-KR" altLang="en-US" sz="800" dirty="0"/>
                  </a:p>
                </p:txBody>
              </p:sp>
              <p:sp>
                <p:nvSpPr>
                  <p:cNvPr id="32" name="TextBox 81">
                    <a:extLst>
                      <a:ext uri="{FF2B5EF4-FFF2-40B4-BE49-F238E27FC236}">
                        <a16:creationId xmlns:a16="http://schemas.microsoft.com/office/drawing/2014/main" id="{CE06F3D7-D7F2-43D6-89CE-4DF58B849E50}"/>
                      </a:ext>
                    </a:extLst>
                  </p:cNvPr>
                  <p:cNvSpPr txBox="1"/>
                  <p:nvPr/>
                </p:nvSpPr>
                <p:spPr>
                  <a:xfrm>
                    <a:off x="6389673" y="3200500"/>
                    <a:ext cx="566644" cy="21544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lIns="36000" rIns="36000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800" dirty="0"/>
                      <a:t>attraction</a:t>
                    </a:r>
                    <a:endParaRPr lang="ko-KR" altLang="en-US" sz="800" dirty="0"/>
                  </a:p>
                </p:txBody>
              </p:sp>
            </p:grpSp>
            <p:sp>
              <p:nvSpPr>
                <p:cNvPr id="28" name="TextBox 46">
                  <a:extLst>
                    <a:ext uri="{FF2B5EF4-FFF2-40B4-BE49-F238E27FC236}">
                      <a16:creationId xmlns:a16="http://schemas.microsoft.com/office/drawing/2014/main" id="{B7065B30-614C-41E0-94F4-6C8B4D63DF70}"/>
                    </a:ext>
                  </a:extLst>
                </p:cNvPr>
                <p:cNvSpPr txBox="1"/>
                <p:nvPr/>
              </p:nvSpPr>
              <p:spPr>
                <a:xfrm>
                  <a:off x="7969869" y="4536144"/>
                  <a:ext cx="642467" cy="21544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800" dirty="0"/>
                    <a:t>reservation</a:t>
                  </a:r>
                  <a:endParaRPr lang="ko-KR" altLang="en-US" sz="800" dirty="0"/>
                </a:p>
              </p:txBody>
            </p:sp>
            <p:sp>
              <p:nvSpPr>
                <p:cNvPr id="29" name="TextBox 46">
                  <a:extLst>
                    <a:ext uri="{FF2B5EF4-FFF2-40B4-BE49-F238E27FC236}">
                      <a16:creationId xmlns:a16="http://schemas.microsoft.com/office/drawing/2014/main" id="{1FE8E20F-6B0D-48FA-B771-4C2B1005A345}"/>
                    </a:ext>
                  </a:extLst>
                </p:cNvPr>
                <p:cNvSpPr txBox="1"/>
                <p:nvPr/>
              </p:nvSpPr>
              <p:spPr>
                <a:xfrm>
                  <a:off x="8386110" y="4227086"/>
                  <a:ext cx="406185" cy="21544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36000" rIns="36000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800" dirty="0"/>
                    <a:t>review</a:t>
                  </a:r>
                  <a:endParaRPr lang="ko-KR" altLang="en-US" sz="800" dirty="0"/>
                </a:p>
              </p:txBody>
            </p:sp>
          </p:grp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0A6720-52E5-4999-ABA1-52866DC15D69}"/>
                </a:ext>
              </a:extLst>
            </p:cNvPr>
            <p:cNvSpPr/>
            <p:nvPr/>
          </p:nvSpPr>
          <p:spPr>
            <a:xfrm>
              <a:off x="2535354" y="4163893"/>
              <a:ext cx="710471" cy="4866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mapDTO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CodeDTO</a:t>
              </a: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2B7B3626-8557-4C10-B074-D0506E67FC5C}"/>
                </a:ext>
              </a:extLst>
            </p:cNvPr>
            <p:cNvSpPr/>
            <p:nvPr/>
          </p:nvSpPr>
          <p:spPr>
            <a:xfrm>
              <a:off x="5530244" y="1710882"/>
              <a:ext cx="132923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2B876FC-EEC8-4B7A-BF62-64B89B037AE4}"/>
                </a:ext>
              </a:extLst>
            </p:cNvPr>
            <p:cNvSpPr/>
            <p:nvPr/>
          </p:nvSpPr>
          <p:spPr>
            <a:xfrm>
              <a:off x="2535617" y="2515162"/>
              <a:ext cx="809737" cy="535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VillageDTO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ReviewDTO</a:t>
              </a: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145641D2-10D3-437B-A95A-DFA7BAC0A270}"/>
                </a:ext>
              </a:extLst>
            </p:cNvPr>
            <p:cNvCxnSpPr/>
            <p:nvPr/>
          </p:nvCxnSpPr>
          <p:spPr>
            <a:xfrm>
              <a:off x="1169254" y="4077192"/>
              <a:ext cx="229268" cy="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40">
              <a:extLst>
                <a:ext uri="{FF2B5EF4-FFF2-40B4-BE49-F238E27FC236}">
                  <a16:creationId xmlns:a16="http://schemas.microsoft.com/office/drawing/2014/main" id="{925C5581-538F-4BF5-B8B9-18F63698A9AB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2166430" y="2282078"/>
              <a:ext cx="359870" cy="18036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5E27487B-C34C-4CF5-BF1F-7242C8E56761}"/>
                </a:ext>
              </a:extLst>
            </p:cNvPr>
            <p:cNvSpPr/>
            <p:nvPr/>
          </p:nvSpPr>
          <p:spPr>
            <a:xfrm>
              <a:off x="3831835" y="2229404"/>
              <a:ext cx="132923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1BD8947-FD77-4B59-BEC8-A043A7353249}"/>
                </a:ext>
              </a:extLst>
            </p:cNvPr>
            <p:cNvCxnSpPr/>
            <p:nvPr/>
          </p:nvCxnSpPr>
          <p:spPr>
            <a:xfrm>
              <a:off x="3491575" y="3898614"/>
              <a:ext cx="44221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493480D-3258-4A5E-BB7C-4B85E8CF4CBA}"/>
                </a:ext>
              </a:extLst>
            </p:cNvPr>
            <p:cNvGrpSpPr/>
            <p:nvPr/>
          </p:nvGrpSpPr>
          <p:grpSpPr>
            <a:xfrm>
              <a:off x="5780166" y="3742562"/>
              <a:ext cx="899853" cy="601401"/>
              <a:chOff x="7504326" y="2603494"/>
              <a:chExt cx="899853" cy="601401"/>
            </a:xfrm>
          </p:grpSpPr>
          <p:sp>
            <p:nvSpPr>
              <p:cNvPr id="52" name="TextBox 167">
                <a:extLst>
                  <a:ext uri="{FF2B5EF4-FFF2-40B4-BE49-F238E27FC236}">
                    <a16:creationId xmlns:a16="http://schemas.microsoft.com/office/drawing/2014/main" id="{72B89382-8723-4262-96D5-37E7A1E2686C}"/>
                  </a:ext>
                </a:extLst>
              </p:cNvPr>
              <p:cNvSpPr txBox="1"/>
              <p:nvPr/>
            </p:nvSpPr>
            <p:spPr>
              <a:xfrm>
                <a:off x="7504326" y="2603494"/>
                <a:ext cx="630548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mapDAO</a:t>
                </a:r>
                <a:endParaRPr lang="ko-KR" altLang="en-US" sz="1050" dirty="0"/>
              </a:p>
            </p:txBody>
          </p:sp>
          <p:sp>
            <p:nvSpPr>
              <p:cNvPr id="53" name="TextBox 167">
                <a:extLst>
                  <a:ext uri="{FF2B5EF4-FFF2-40B4-BE49-F238E27FC236}">
                    <a16:creationId xmlns:a16="http://schemas.microsoft.com/office/drawing/2014/main" id="{A220CF25-40E5-4698-B73F-3ECB048CE204}"/>
                  </a:ext>
                </a:extLst>
              </p:cNvPr>
              <p:cNvSpPr txBox="1"/>
              <p:nvPr/>
            </p:nvSpPr>
            <p:spPr>
              <a:xfrm>
                <a:off x="7504326" y="2950979"/>
                <a:ext cx="899853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mapDAOImpl</a:t>
                </a:r>
                <a:endParaRPr lang="ko-KR" altLang="en-US" sz="1050" dirty="0"/>
              </a:p>
            </p:txBody>
          </p:sp>
        </p:grpSp>
        <p:sp>
          <p:nvSpPr>
            <p:cNvPr id="60" name="TextBox 152">
              <a:extLst>
                <a:ext uri="{FF2B5EF4-FFF2-40B4-BE49-F238E27FC236}">
                  <a16:creationId xmlns:a16="http://schemas.microsoft.com/office/drawing/2014/main" id="{13177812-BD58-4DE2-8960-1375C1D5A15A}"/>
                </a:ext>
              </a:extLst>
            </p:cNvPr>
            <p:cNvSpPr txBox="1"/>
            <p:nvPr/>
          </p:nvSpPr>
          <p:spPr>
            <a:xfrm>
              <a:off x="2526300" y="5036674"/>
              <a:ext cx="1388351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ReservationController</a:t>
              </a:r>
              <a:endParaRPr lang="ko-KR" altLang="en-US" sz="1050" dirty="0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4259410" y="5940648"/>
              <a:ext cx="1328940" cy="633531"/>
              <a:chOff x="4237756" y="4771864"/>
              <a:chExt cx="1328940" cy="633531"/>
            </a:xfrm>
          </p:grpSpPr>
          <p:sp>
            <p:nvSpPr>
              <p:cNvPr id="61" name="TextBox 152">
                <a:extLst>
                  <a:ext uri="{FF2B5EF4-FFF2-40B4-BE49-F238E27FC236}">
                    <a16:creationId xmlns:a16="http://schemas.microsoft.com/office/drawing/2014/main" id="{F68D9D90-A9B3-4E29-957B-B8EF7D407E00}"/>
                  </a:ext>
                </a:extLst>
              </p:cNvPr>
              <p:cNvSpPr txBox="1"/>
              <p:nvPr/>
            </p:nvSpPr>
            <p:spPr>
              <a:xfrm>
                <a:off x="4237756" y="4771864"/>
                <a:ext cx="1059636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ReservationSVC</a:t>
                </a:r>
                <a:endParaRPr lang="ko-KR" altLang="en-US" sz="1050" dirty="0"/>
              </a:p>
            </p:txBody>
          </p:sp>
          <p:sp>
            <p:nvSpPr>
              <p:cNvPr id="62" name="TextBox 152">
                <a:extLst>
                  <a:ext uri="{FF2B5EF4-FFF2-40B4-BE49-F238E27FC236}">
                    <a16:creationId xmlns:a16="http://schemas.microsoft.com/office/drawing/2014/main" id="{4AE34F2D-1902-4261-B496-7948CF045683}"/>
                  </a:ext>
                </a:extLst>
              </p:cNvPr>
              <p:cNvSpPr txBox="1"/>
              <p:nvPr/>
            </p:nvSpPr>
            <p:spPr>
              <a:xfrm>
                <a:off x="4237756" y="5151479"/>
                <a:ext cx="1328940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ReservationSVCImpl</a:t>
                </a:r>
                <a:endParaRPr lang="ko-KR" altLang="en-US" sz="1050" dirty="0"/>
              </a:p>
            </p:txBody>
          </p:sp>
        </p:grpSp>
        <p:cxnSp>
          <p:nvCxnSpPr>
            <p:cNvPr id="65" name="꺾인 연결선 97">
              <a:extLst>
                <a:ext uri="{FF2B5EF4-FFF2-40B4-BE49-F238E27FC236}">
                  <a16:creationId xmlns:a16="http://schemas.microsoft.com/office/drawing/2014/main" id="{338B53F6-BFD4-44F6-97C0-2A73B760294E}"/>
                </a:ext>
              </a:extLst>
            </p:cNvPr>
            <p:cNvCxnSpPr/>
            <p:nvPr/>
          </p:nvCxnSpPr>
          <p:spPr>
            <a:xfrm>
              <a:off x="2176346" y="4085713"/>
              <a:ext cx="331958" cy="107791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FB09DD3-FDAA-48F6-951A-B89116451FC5}"/>
                </a:ext>
              </a:extLst>
            </p:cNvPr>
            <p:cNvSpPr/>
            <p:nvPr/>
          </p:nvSpPr>
          <p:spPr>
            <a:xfrm>
              <a:off x="2526300" y="5414644"/>
              <a:ext cx="1144221" cy="4866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mapDTO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ReservationDTO</a:t>
              </a: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152">
              <a:extLst>
                <a:ext uri="{FF2B5EF4-FFF2-40B4-BE49-F238E27FC236}">
                  <a16:creationId xmlns:a16="http://schemas.microsoft.com/office/drawing/2014/main" id="{1F035FA0-46E8-4A2A-BDFD-020DD38649D8}"/>
                </a:ext>
              </a:extLst>
            </p:cNvPr>
            <p:cNvSpPr txBox="1"/>
            <p:nvPr/>
          </p:nvSpPr>
          <p:spPr>
            <a:xfrm>
              <a:off x="4251654" y="2635963"/>
              <a:ext cx="741156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ReviewSVC</a:t>
              </a:r>
              <a:endParaRPr lang="ko-KR" altLang="en-US" sz="1050" dirty="0"/>
            </a:p>
          </p:txBody>
        </p:sp>
        <p:sp>
          <p:nvSpPr>
            <p:cNvPr id="68" name="TextBox 152">
              <a:extLst>
                <a:ext uri="{FF2B5EF4-FFF2-40B4-BE49-F238E27FC236}">
                  <a16:creationId xmlns:a16="http://schemas.microsoft.com/office/drawing/2014/main" id="{39848729-F785-487D-8606-3BD361308CA2}"/>
                </a:ext>
              </a:extLst>
            </p:cNvPr>
            <p:cNvSpPr txBox="1"/>
            <p:nvPr/>
          </p:nvSpPr>
          <p:spPr>
            <a:xfrm>
              <a:off x="4251654" y="2982161"/>
              <a:ext cx="1046812" cy="2539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36000" rIns="36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err="1"/>
                <a:t>ReviewSVCImpl</a:t>
              </a:r>
              <a:endParaRPr lang="ko-KR" altLang="en-US" sz="1050" dirty="0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F713278-94DB-4EEB-BF44-187AFB74C011}"/>
                </a:ext>
              </a:extLst>
            </p:cNvPr>
            <p:cNvGrpSpPr/>
            <p:nvPr/>
          </p:nvGrpSpPr>
          <p:grpSpPr>
            <a:xfrm>
              <a:off x="5776812" y="4755550"/>
              <a:ext cx="985898" cy="590962"/>
              <a:chOff x="7504326" y="2597307"/>
              <a:chExt cx="1176242" cy="590962"/>
            </a:xfrm>
          </p:grpSpPr>
          <p:sp>
            <p:nvSpPr>
              <p:cNvPr id="70" name="TextBox 167">
                <a:extLst>
                  <a:ext uri="{FF2B5EF4-FFF2-40B4-BE49-F238E27FC236}">
                    <a16:creationId xmlns:a16="http://schemas.microsoft.com/office/drawing/2014/main" id="{CAB82226-790A-4C33-9132-B396D470A77B}"/>
                  </a:ext>
                </a:extLst>
              </p:cNvPr>
              <p:cNvSpPr txBox="1"/>
              <p:nvPr/>
            </p:nvSpPr>
            <p:spPr>
              <a:xfrm>
                <a:off x="7504326" y="2597307"/>
                <a:ext cx="811574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CodeDAO</a:t>
                </a:r>
                <a:endParaRPr lang="ko-KR" altLang="en-US" sz="1050" dirty="0"/>
              </a:p>
            </p:txBody>
          </p:sp>
          <p:sp>
            <p:nvSpPr>
              <p:cNvPr id="71" name="TextBox 167">
                <a:extLst>
                  <a:ext uri="{FF2B5EF4-FFF2-40B4-BE49-F238E27FC236}">
                    <a16:creationId xmlns:a16="http://schemas.microsoft.com/office/drawing/2014/main" id="{37A15632-C698-4FB3-8084-A87288352147}"/>
                  </a:ext>
                </a:extLst>
              </p:cNvPr>
              <p:cNvSpPr txBox="1"/>
              <p:nvPr/>
            </p:nvSpPr>
            <p:spPr>
              <a:xfrm>
                <a:off x="7504326" y="2934353"/>
                <a:ext cx="1176242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CodeDAOImpl</a:t>
                </a:r>
                <a:endParaRPr lang="ko-KR" altLang="en-US" sz="1050" dirty="0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4240904" y="5039733"/>
              <a:ext cx="1136581" cy="601121"/>
              <a:chOff x="5842039" y="4733661"/>
              <a:chExt cx="1136581" cy="601121"/>
            </a:xfrm>
          </p:grpSpPr>
          <p:sp>
            <p:nvSpPr>
              <p:cNvPr id="72" name="TextBox 152">
                <a:extLst>
                  <a:ext uri="{FF2B5EF4-FFF2-40B4-BE49-F238E27FC236}">
                    <a16:creationId xmlns:a16="http://schemas.microsoft.com/office/drawing/2014/main" id="{5378F68C-6747-4A80-8FB0-3720D99DE669}"/>
                  </a:ext>
                </a:extLst>
              </p:cNvPr>
              <p:cNvSpPr txBox="1"/>
              <p:nvPr/>
            </p:nvSpPr>
            <p:spPr>
              <a:xfrm>
                <a:off x="5842039" y="4733661"/>
                <a:ext cx="830924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MemberSVC</a:t>
                </a:r>
                <a:endParaRPr lang="ko-KR" altLang="en-US" sz="1050" dirty="0"/>
              </a:p>
            </p:txBody>
          </p:sp>
          <p:sp>
            <p:nvSpPr>
              <p:cNvPr id="73" name="TextBox 152">
                <a:extLst>
                  <a:ext uri="{FF2B5EF4-FFF2-40B4-BE49-F238E27FC236}">
                    <a16:creationId xmlns:a16="http://schemas.microsoft.com/office/drawing/2014/main" id="{765611CC-D88D-487F-A27C-8DF7CDEA9ABF}"/>
                  </a:ext>
                </a:extLst>
              </p:cNvPr>
              <p:cNvSpPr txBox="1"/>
              <p:nvPr/>
            </p:nvSpPr>
            <p:spPr>
              <a:xfrm>
                <a:off x="5842040" y="5080866"/>
                <a:ext cx="1136580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MemberSVCImpl</a:t>
                </a:r>
                <a:endParaRPr lang="ko-KR" altLang="en-US" sz="1050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D80B96A-522C-4EFD-8733-804B250ABFDC}"/>
                </a:ext>
              </a:extLst>
            </p:cNvPr>
            <p:cNvGrpSpPr/>
            <p:nvPr/>
          </p:nvGrpSpPr>
          <p:grpSpPr>
            <a:xfrm>
              <a:off x="5780166" y="2628267"/>
              <a:ext cx="1272835" cy="601401"/>
              <a:chOff x="7504326" y="2603494"/>
              <a:chExt cx="1272835" cy="601401"/>
            </a:xfrm>
          </p:grpSpPr>
          <p:sp>
            <p:nvSpPr>
              <p:cNvPr id="79" name="TextBox 167">
                <a:extLst>
                  <a:ext uri="{FF2B5EF4-FFF2-40B4-BE49-F238E27FC236}">
                    <a16:creationId xmlns:a16="http://schemas.microsoft.com/office/drawing/2014/main" id="{56A83C7F-9D3F-4174-A20F-B26435A23591}"/>
                  </a:ext>
                </a:extLst>
              </p:cNvPr>
              <p:cNvSpPr txBox="1"/>
              <p:nvPr/>
            </p:nvSpPr>
            <p:spPr>
              <a:xfrm>
                <a:off x="7524027" y="2603494"/>
                <a:ext cx="1075666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UpLoadFileDAO</a:t>
                </a:r>
                <a:endParaRPr lang="ko-KR" altLang="en-US" sz="1050" dirty="0"/>
              </a:p>
            </p:txBody>
          </p:sp>
          <p:sp>
            <p:nvSpPr>
              <p:cNvPr id="80" name="TextBox 167">
                <a:extLst>
                  <a:ext uri="{FF2B5EF4-FFF2-40B4-BE49-F238E27FC236}">
                    <a16:creationId xmlns:a16="http://schemas.microsoft.com/office/drawing/2014/main" id="{197ADA83-6499-42DC-925F-95F5EA229B92}"/>
                  </a:ext>
                </a:extLst>
              </p:cNvPr>
              <p:cNvSpPr txBox="1"/>
              <p:nvPr/>
            </p:nvSpPr>
            <p:spPr>
              <a:xfrm>
                <a:off x="7504326" y="2950979"/>
                <a:ext cx="1272835" cy="2539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lIns="36000" rIns="3600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50" dirty="0" err="1"/>
                  <a:t>UpLoadFilDAOImpl</a:t>
                </a:r>
                <a:endParaRPr lang="ko-KR" altLang="en-US" sz="1050" dirty="0"/>
              </a:p>
            </p:txBody>
          </p:sp>
        </p:grpSp>
        <p:cxnSp>
          <p:nvCxnSpPr>
            <p:cNvPr id="3" name="직선 화살표 연결선 2"/>
            <p:cNvCxnSpPr/>
            <p:nvPr/>
          </p:nvCxnSpPr>
          <p:spPr>
            <a:xfrm>
              <a:off x="847899" y="3060218"/>
              <a:ext cx="0" cy="8216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1BD8947-FD77-4B59-BEC8-A043A7353249}"/>
                </a:ext>
              </a:extLst>
            </p:cNvPr>
            <p:cNvCxnSpPr/>
            <p:nvPr/>
          </p:nvCxnSpPr>
          <p:spPr>
            <a:xfrm>
              <a:off x="3693520" y="2269321"/>
              <a:ext cx="1409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96"/>
            <p:cNvCxnSpPr/>
            <p:nvPr/>
          </p:nvCxnSpPr>
          <p:spPr>
            <a:xfrm rot="10800000" flipV="1">
              <a:off x="4243341" y="1779570"/>
              <a:ext cx="12700" cy="97503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 flipV="1">
              <a:off x="3962913" y="2273826"/>
              <a:ext cx="61604" cy="1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꺾인 연결선 109"/>
            <p:cNvCxnSpPr>
              <a:endCxn id="17" idx="1"/>
            </p:cNvCxnSpPr>
            <p:nvPr/>
          </p:nvCxnSpPr>
          <p:spPr>
            <a:xfrm rot="16200000" flipH="1">
              <a:off x="3567424" y="3218220"/>
              <a:ext cx="1149578" cy="23539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A1BD8947-FD77-4B59-BEC8-A043A7353249}"/>
                </a:ext>
              </a:extLst>
            </p:cNvPr>
            <p:cNvCxnSpPr/>
            <p:nvPr/>
          </p:nvCxnSpPr>
          <p:spPr>
            <a:xfrm>
              <a:off x="2348690" y="3898614"/>
              <a:ext cx="1704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EEC01874-1BB6-49D1-9E66-361240BEA5FD}"/>
                </a:ext>
              </a:extLst>
            </p:cNvPr>
            <p:cNvSpPr/>
            <p:nvPr/>
          </p:nvSpPr>
          <p:spPr>
            <a:xfrm>
              <a:off x="3952493" y="3848393"/>
              <a:ext cx="109854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순서도: 연결자 112">
              <a:extLst>
                <a:ext uri="{FF2B5EF4-FFF2-40B4-BE49-F238E27FC236}">
                  <a16:creationId xmlns:a16="http://schemas.microsoft.com/office/drawing/2014/main" id="{2B7B3626-8557-4C10-B074-D0506E67FC5C}"/>
                </a:ext>
              </a:extLst>
            </p:cNvPr>
            <p:cNvSpPr/>
            <p:nvPr/>
          </p:nvSpPr>
          <p:spPr>
            <a:xfrm>
              <a:off x="5542488" y="2700609"/>
              <a:ext cx="132923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A1BD8947-FD77-4B59-BEC8-A043A7353249}"/>
                </a:ext>
              </a:extLst>
            </p:cNvPr>
            <p:cNvCxnSpPr/>
            <p:nvPr/>
          </p:nvCxnSpPr>
          <p:spPr>
            <a:xfrm>
              <a:off x="4979630" y="1759285"/>
              <a:ext cx="5350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1BD8947-FD77-4B59-BEC8-A043A7353249}"/>
                </a:ext>
              </a:extLst>
            </p:cNvPr>
            <p:cNvCxnSpPr/>
            <p:nvPr/>
          </p:nvCxnSpPr>
          <p:spPr>
            <a:xfrm>
              <a:off x="4990712" y="2751269"/>
              <a:ext cx="5350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A1BD8947-FD77-4B59-BEC8-A043A7353249}"/>
                </a:ext>
              </a:extLst>
            </p:cNvPr>
            <p:cNvCxnSpPr/>
            <p:nvPr/>
          </p:nvCxnSpPr>
          <p:spPr>
            <a:xfrm>
              <a:off x="4862486" y="3892883"/>
              <a:ext cx="6474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>
              <a:stCxn id="36" idx="6"/>
              <a:endCxn id="21" idx="1"/>
            </p:cNvCxnSpPr>
            <p:nvPr/>
          </p:nvCxnSpPr>
          <p:spPr>
            <a:xfrm>
              <a:off x="5663167" y="1764882"/>
              <a:ext cx="1169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5665940" y="2740241"/>
              <a:ext cx="1169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그룹 126"/>
            <p:cNvGrpSpPr/>
            <p:nvPr/>
          </p:nvGrpSpPr>
          <p:grpSpPr>
            <a:xfrm>
              <a:off x="4032829" y="5166691"/>
              <a:ext cx="230968" cy="1280529"/>
              <a:chOff x="4032829" y="5166691"/>
              <a:chExt cx="230968" cy="1280529"/>
            </a:xfrm>
          </p:grpSpPr>
          <p:cxnSp>
            <p:nvCxnSpPr>
              <p:cNvPr id="123" name="꺾인 연결선 122"/>
              <p:cNvCxnSpPr/>
              <p:nvPr/>
            </p:nvCxnSpPr>
            <p:spPr>
              <a:xfrm rot="10800000" flipV="1">
                <a:off x="4251097" y="6067605"/>
                <a:ext cx="12700" cy="379615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꺾인 연결선 124"/>
              <p:cNvCxnSpPr/>
              <p:nvPr/>
            </p:nvCxnSpPr>
            <p:spPr>
              <a:xfrm rot="10800000" flipV="1">
                <a:off x="4032829" y="5166691"/>
                <a:ext cx="216388" cy="900914"/>
              </a:xfrm>
              <a:prstGeom prst="bent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순서도: 연결자 125">
              <a:extLst>
                <a:ext uri="{FF2B5EF4-FFF2-40B4-BE49-F238E27FC236}">
                  <a16:creationId xmlns:a16="http://schemas.microsoft.com/office/drawing/2014/main" id="{EEC01874-1BB6-49D1-9E66-361240BEA5FD}"/>
                </a:ext>
              </a:extLst>
            </p:cNvPr>
            <p:cNvSpPr/>
            <p:nvPr/>
          </p:nvSpPr>
          <p:spPr>
            <a:xfrm>
              <a:off x="4021768" y="5123014"/>
              <a:ext cx="109854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A1BD8947-FD77-4B59-BEC8-A043A7353249}"/>
                </a:ext>
              </a:extLst>
            </p:cNvPr>
            <p:cNvCxnSpPr/>
            <p:nvPr/>
          </p:nvCxnSpPr>
          <p:spPr>
            <a:xfrm>
              <a:off x="3906612" y="5173235"/>
              <a:ext cx="1164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꺾인 연결선 129"/>
            <p:cNvCxnSpPr/>
            <p:nvPr/>
          </p:nvCxnSpPr>
          <p:spPr>
            <a:xfrm rot="10800000" flipV="1">
              <a:off x="5758564" y="3881505"/>
              <a:ext cx="3354" cy="1012988"/>
            </a:xfrm>
            <a:prstGeom prst="bentConnector3">
              <a:avLst>
                <a:gd name="adj1" fmla="val 49329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순서도: 연결자 113">
              <a:extLst>
                <a:ext uri="{FF2B5EF4-FFF2-40B4-BE49-F238E27FC236}">
                  <a16:creationId xmlns:a16="http://schemas.microsoft.com/office/drawing/2014/main" id="{2B7B3626-8557-4C10-B074-D0506E67FC5C}"/>
                </a:ext>
              </a:extLst>
            </p:cNvPr>
            <p:cNvSpPr/>
            <p:nvPr/>
          </p:nvSpPr>
          <p:spPr>
            <a:xfrm>
              <a:off x="5535173" y="3832725"/>
              <a:ext cx="132923" cy="108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8963" rIns="36000" bIns="38963"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7" name="그룹 136"/>
            <p:cNvGrpSpPr/>
            <p:nvPr/>
          </p:nvGrpSpPr>
          <p:grpSpPr>
            <a:xfrm>
              <a:off x="6771023" y="2118550"/>
              <a:ext cx="514894" cy="3101004"/>
              <a:chOff x="6712832" y="2118550"/>
              <a:chExt cx="514894" cy="3101004"/>
            </a:xfrm>
          </p:grpSpPr>
          <p:cxnSp>
            <p:nvCxnSpPr>
              <p:cNvPr id="133" name="꺾인 연결선 132"/>
              <p:cNvCxnSpPr/>
              <p:nvPr/>
            </p:nvCxnSpPr>
            <p:spPr>
              <a:xfrm flipH="1">
                <a:off x="6712832" y="2118550"/>
                <a:ext cx="94724" cy="3101004"/>
              </a:xfrm>
              <a:prstGeom prst="bentConnector3">
                <a:avLst>
                  <a:gd name="adj1" fmla="val -44317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6997984" y="3102710"/>
                <a:ext cx="2297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A1BD8947-FD77-4B59-BEC8-A043A7353249}"/>
                </a:ext>
              </a:extLst>
            </p:cNvPr>
            <p:cNvCxnSpPr/>
            <p:nvPr/>
          </p:nvCxnSpPr>
          <p:spPr>
            <a:xfrm>
              <a:off x="7241492" y="3100806"/>
              <a:ext cx="3322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8096596" y="5703070"/>
              <a:ext cx="8313" cy="225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>
              <a:stCxn id="53" idx="3"/>
            </p:cNvCxnSpPr>
            <p:nvPr/>
          </p:nvCxnSpPr>
          <p:spPr>
            <a:xfrm flipV="1">
              <a:off x="6680019" y="4212671"/>
              <a:ext cx="605898" cy="43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19" idx="2"/>
              <a:endCxn id="15" idx="0"/>
            </p:cNvCxnSpPr>
            <p:nvPr/>
          </p:nvCxnSpPr>
          <p:spPr>
            <a:xfrm>
              <a:off x="8088769" y="3234859"/>
              <a:ext cx="0" cy="2214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/>
            <p:cNvSpPr/>
            <p:nvPr/>
          </p:nvSpPr>
          <p:spPr>
            <a:xfrm>
              <a:off x="16625" y="776947"/>
              <a:ext cx="9102436" cy="60727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 (본문)"/>
              </a:endParaRPr>
            </a:p>
          </p:txBody>
        </p:sp>
      </p:grpSp>
      <p:sp>
        <p:nvSpPr>
          <p:cNvPr id="91" name="TextBox 152">
            <a:extLst>
              <a:ext uri="{FF2B5EF4-FFF2-40B4-BE49-F238E27FC236}">
                <a16:creationId xmlns:a16="http://schemas.microsoft.com/office/drawing/2014/main" id="{AD51D181-D8B5-4D37-B8D5-07E019D5EFBE}"/>
              </a:ext>
            </a:extLst>
          </p:cNvPr>
          <p:cNvSpPr txBox="1"/>
          <p:nvPr/>
        </p:nvSpPr>
        <p:spPr>
          <a:xfrm>
            <a:off x="2533692" y="1813325"/>
            <a:ext cx="49589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smtClean="0"/>
              <a:t>Paging</a:t>
            </a:r>
            <a:endParaRPr lang="ko-KR" altLang="en-US" sz="1050" dirty="0"/>
          </a:p>
        </p:txBody>
      </p:sp>
      <p:cxnSp>
        <p:nvCxnSpPr>
          <p:cNvPr id="4" name="꺾인 연결선 3"/>
          <p:cNvCxnSpPr/>
          <p:nvPr/>
        </p:nvCxnSpPr>
        <p:spPr>
          <a:xfrm rot="10800000" flipV="1">
            <a:off x="2526300" y="1936690"/>
            <a:ext cx="7392" cy="282475"/>
          </a:xfrm>
          <a:prstGeom prst="bentConnector3">
            <a:avLst>
              <a:gd name="adj1" fmla="val 25177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3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1104756" y="4375382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.1 </a:t>
            </a:r>
            <a:r>
              <a:rPr lang="ko-KR" altLang="en-US" sz="1300" b="1" dirty="0">
                <a:latin typeface="+mn-ea"/>
              </a:rPr>
              <a:t>프로세스 분할도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.2 </a:t>
            </a:r>
            <a:r>
              <a:rPr lang="ko-KR" altLang="en-US" sz="1300" b="1" dirty="0">
                <a:latin typeface="+mn-ea"/>
              </a:rPr>
              <a:t>프로세스 설계서</a:t>
            </a: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1071596" y="1798154"/>
            <a:ext cx="3459146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1.1 </a:t>
            </a:r>
            <a:r>
              <a:rPr lang="ko-KR" altLang="en-US" sz="1300" b="1" dirty="0">
                <a:latin typeface="+mn-ea"/>
              </a:rPr>
              <a:t>추진 배경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1.2 </a:t>
            </a:r>
            <a:r>
              <a:rPr lang="ko-KR" altLang="en-US" sz="1300" b="1" dirty="0">
                <a:latin typeface="+mn-ea"/>
              </a:rPr>
              <a:t>목적 </a:t>
            </a:r>
            <a:r>
              <a:rPr lang="en-US" altLang="ko-KR" sz="1300" b="1" dirty="0">
                <a:latin typeface="+mn-ea"/>
              </a:rPr>
              <a:t>/ </a:t>
            </a:r>
            <a:r>
              <a:rPr lang="ko-KR" altLang="en-US" sz="1300" b="1" dirty="0">
                <a:latin typeface="+mn-ea"/>
              </a:rPr>
              <a:t>목표</a:t>
            </a: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5456036" y="1774693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5.1 </a:t>
            </a:r>
            <a:r>
              <a:rPr lang="ko-KR" altLang="en-US" sz="1300" b="1" dirty="0">
                <a:latin typeface="+mn-ea"/>
              </a:rPr>
              <a:t>소요 기술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5.2 </a:t>
            </a:r>
            <a:r>
              <a:rPr lang="ko-KR" altLang="en-US" sz="1300" b="1" dirty="0">
                <a:latin typeface="+mn-ea"/>
              </a:rPr>
              <a:t>시스템 아키텍처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1104756" y="5800552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4.1 </a:t>
            </a:r>
            <a:r>
              <a:rPr lang="ko-KR" altLang="en-US" sz="1300" b="1" dirty="0">
                <a:latin typeface="+mn-ea"/>
              </a:rPr>
              <a:t>테이블 </a:t>
            </a:r>
            <a:r>
              <a:rPr lang="en-US" altLang="ko-KR" sz="1300" b="1" dirty="0">
                <a:latin typeface="+mn-ea"/>
              </a:rPr>
              <a:t>ERD</a:t>
            </a: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456036" y="2997640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6.1 </a:t>
            </a:r>
            <a:r>
              <a:rPr lang="ko-KR" altLang="en-US" sz="1300" b="1" dirty="0">
                <a:latin typeface="+mn-ea"/>
              </a:rPr>
              <a:t>메뉴 구조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6.2 </a:t>
            </a:r>
            <a:r>
              <a:rPr lang="ko-KR" altLang="en-US" sz="1300" b="1" dirty="0">
                <a:latin typeface="+mn-ea"/>
              </a:rPr>
              <a:t>주요 화면 레이아웃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5456036" y="4339386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7.1 </a:t>
            </a:r>
            <a:r>
              <a:rPr lang="ko-KR" altLang="en-US" sz="1300" b="1" dirty="0">
                <a:latin typeface="+mn-ea"/>
              </a:rPr>
              <a:t>시연 시나리오 </a:t>
            </a: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7.2 </a:t>
            </a:r>
            <a:r>
              <a:rPr lang="ko-KR" altLang="en-US" sz="1300" b="1" dirty="0">
                <a:latin typeface="+mn-ea"/>
              </a:rPr>
              <a:t>동영상 시연 및 </a:t>
            </a:r>
            <a:r>
              <a:rPr lang="en-US" altLang="ko-KR" sz="1300" b="1" dirty="0">
                <a:latin typeface="+mn-ea"/>
              </a:rPr>
              <a:t>Demo</a:t>
            </a:r>
            <a:r>
              <a:rPr lang="ko-KR" altLang="en-US" sz="1300" b="1" dirty="0">
                <a:latin typeface="+mn-ea"/>
              </a:rPr>
              <a:t> 시연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71596" y="1253216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14688" y="1253217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64075" y="3872789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프로세스 설계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414688" y="3864121"/>
            <a:ext cx="4083809" cy="1748696"/>
            <a:chOff x="2349382" y="-1058549"/>
            <a:chExt cx="4083809" cy="1748696"/>
          </a:xfrm>
        </p:grpSpPr>
        <p:sp>
          <p:nvSpPr>
            <p:cNvPr id="52" name="직사각형 51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테이블 설계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349382" y="-1058549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386260" y="1236459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아키텍처 설계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4729352" y="3872789"/>
            <a:ext cx="4116054" cy="430361"/>
            <a:chOff x="2317137" y="259787"/>
            <a:chExt cx="4116054" cy="430361"/>
          </a:xfrm>
        </p:grpSpPr>
        <p:sp>
          <p:nvSpPr>
            <p:cNvPr id="58" name="직사각형 5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시연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5386260" y="2500490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화면설계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4729352" y="5170648"/>
            <a:ext cx="4116054" cy="430361"/>
            <a:chOff x="2317137" y="259787"/>
            <a:chExt cx="4116054" cy="430361"/>
          </a:xfrm>
        </p:grpSpPr>
        <p:sp>
          <p:nvSpPr>
            <p:cNvPr id="64" name="직사각형 6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질의 응답 및 후기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제목 3"/>
          <p:cNvSpPr txBox="1">
            <a:spLocks/>
          </p:cNvSpPr>
          <p:nvPr/>
        </p:nvSpPr>
        <p:spPr>
          <a:xfrm>
            <a:off x="182418" y="143934"/>
            <a:ext cx="1265382" cy="616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순서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729352" y="1253216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2443" y="5182457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hlinkClick r:id="rId2" action="ppaction://hlinkpres?slideindex=1&amp;slidetitle=" tooltip="화면정의서PPT이동하기"/>
          </p:cNvPr>
          <p:cNvSpPr/>
          <p:nvPr/>
        </p:nvSpPr>
        <p:spPr>
          <a:xfrm>
            <a:off x="4731160" y="2519420"/>
            <a:ext cx="591503" cy="4303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5456036" y="6071476"/>
            <a:ext cx="338937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lt"/>
                <a:ea typeface="HY헤드라인M" panose="02030600000101010101" pitchFamily="18" charset="-127"/>
              </a:rPr>
              <a:t>8.2 Q &amp; A</a:t>
            </a:r>
            <a:endParaRPr lang="ko-KR" altLang="en-US" sz="1300" b="1" dirty="0">
              <a:latin typeface="+mn-lt"/>
              <a:ea typeface="HY헤드라인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86260" y="5771292"/>
            <a:ext cx="8130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/>
              <a:t>8.1 </a:t>
            </a:r>
            <a:r>
              <a:rPr lang="ko-KR" altLang="en-US" sz="1300" b="1" dirty="0"/>
              <a:t>후기</a:t>
            </a: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076342" y="3057353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2.1 </a:t>
            </a:r>
            <a:r>
              <a:rPr lang="ko-KR" altLang="en-US" sz="1300" b="1" dirty="0" err="1" smtClean="0">
                <a:latin typeface="+mn-ea"/>
              </a:rPr>
              <a:t>기능정의서</a:t>
            </a:r>
            <a:endParaRPr lang="en-US" altLang="ko-KR" sz="1300" b="1" dirty="0">
              <a:latin typeface="+mn-ea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07167" y="2500490"/>
            <a:ext cx="4116054" cy="430361"/>
            <a:chOff x="2317137" y="259787"/>
            <a:chExt cx="4116054" cy="430361"/>
          </a:xfrm>
        </p:grpSpPr>
        <p:sp>
          <p:nvSpPr>
            <p:cNvPr id="47" name="직사각형 46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기능정의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0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8DF3F0-3329-4CFE-9E6B-B00C19CB9D10}"/>
              </a:ext>
            </a:extLst>
          </p:cNvPr>
          <p:cNvSpPr/>
          <p:nvPr/>
        </p:nvSpPr>
        <p:spPr>
          <a:xfrm>
            <a:off x="55823" y="1646718"/>
            <a:ext cx="9027042" cy="42982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3064915" y="1856951"/>
            <a:ext cx="2974133" cy="415498"/>
          </a:xfrm>
          <a:prstGeom prst="rect">
            <a:avLst/>
          </a:prstGeom>
          <a:noFill/>
          <a:ln w="31750" cmpd="sng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2100" b="1" dirty="0"/>
              <a:t>농어촌</a:t>
            </a:r>
            <a:r>
              <a:rPr lang="en-US" altLang="ko-KR" sz="2100" b="1" dirty="0" err="1"/>
              <a:t>olleh</a:t>
            </a:r>
            <a:endParaRPr lang="ko-KR" altLang="en-US" sz="21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1657"/>
              </p:ext>
            </p:extLst>
          </p:nvPr>
        </p:nvGraphicFramePr>
        <p:xfrm>
          <a:off x="725218" y="2875097"/>
          <a:ext cx="7653528" cy="24307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5588">
                  <a:extLst>
                    <a:ext uri="{9D8B030D-6E8A-4147-A177-3AD203B41FA5}">
                      <a16:colId xmlns:a16="http://schemas.microsoft.com/office/drawing/2014/main" val="2929842571"/>
                    </a:ext>
                  </a:extLst>
                </a:gridCol>
                <a:gridCol w="1275588">
                  <a:extLst>
                    <a:ext uri="{9D8B030D-6E8A-4147-A177-3AD203B41FA5}">
                      <a16:colId xmlns:a16="http://schemas.microsoft.com/office/drawing/2014/main" val="2070130492"/>
                    </a:ext>
                  </a:extLst>
                </a:gridCol>
                <a:gridCol w="1275588">
                  <a:extLst>
                    <a:ext uri="{9D8B030D-6E8A-4147-A177-3AD203B41FA5}">
                      <a16:colId xmlns:a16="http://schemas.microsoft.com/office/drawing/2014/main" val="3922928706"/>
                    </a:ext>
                  </a:extLst>
                </a:gridCol>
                <a:gridCol w="1275588">
                  <a:extLst>
                    <a:ext uri="{9D8B030D-6E8A-4147-A177-3AD203B41FA5}">
                      <a16:colId xmlns:a16="http://schemas.microsoft.com/office/drawing/2014/main" val="2421718002"/>
                    </a:ext>
                  </a:extLst>
                </a:gridCol>
                <a:gridCol w="1275588">
                  <a:extLst>
                    <a:ext uri="{9D8B030D-6E8A-4147-A177-3AD203B41FA5}">
                      <a16:colId xmlns:a16="http://schemas.microsoft.com/office/drawing/2014/main" val="1679602354"/>
                    </a:ext>
                  </a:extLst>
                </a:gridCol>
                <a:gridCol w="1275588">
                  <a:extLst>
                    <a:ext uri="{9D8B030D-6E8A-4147-A177-3AD203B41FA5}">
                      <a16:colId xmlns:a16="http://schemas.microsoft.com/office/drawing/2014/main" val="177176474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회원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체험마을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예약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33063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회원가입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검색형찾기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마을상세소개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예약프로그램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회원정보수정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예약현황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602861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회원로그인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지도버튼형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체험프로그램소개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예약시간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예약조회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취소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1:1</a:t>
                      </a:r>
                      <a:r>
                        <a:rPr lang="ko-KR" altLang="en-US" sz="1400" dirty="0"/>
                        <a:t>문의사항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4979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ID/PW</a:t>
                      </a:r>
                      <a:r>
                        <a:rPr lang="ko-KR" altLang="en-US" sz="1400" dirty="0"/>
                        <a:t>찾기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셀렉트박스형지도검색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댓글</a:t>
                      </a:r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예약접수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관심리스트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435016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마이페이지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인근관광지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1:1</a:t>
                      </a:r>
                      <a:r>
                        <a:rPr lang="ko-KR" altLang="en-US" sz="1400" dirty="0"/>
                        <a:t>문의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41607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내리뷰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220334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회원탈퇴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4067184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140955" y="246408"/>
            <a:ext cx="8860170" cy="369332"/>
            <a:chOff x="323850" y="342900"/>
            <a:chExt cx="8215843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323850" y="342900"/>
              <a:ext cx="1406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6.1 </a:t>
              </a:r>
              <a:r>
                <a:rPr lang="ko-KR" altLang="en-US" b="1" dirty="0" err="1"/>
                <a:t>사이트맵</a:t>
              </a:r>
              <a:endParaRPr lang="ko-KR" alt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97420" y="342900"/>
              <a:ext cx="1042273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6.</a:t>
              </a:r>
              <a:r>
                <a:rPr lang="ko-KR" altLang="en-US" sz="1400" dirty="0" err="1"/>
                <a:t>화면설계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2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2896F5B-8444-48B9-8E33-F2B8D95D8A29}"/>
              </a:ext>
            </a:extLst>
          </p:cNvPr>
          <p:cNvGrpSpPr/>
          <p:nvPr/>
        </p:nvGrpSpPr>
        <p:grpSpPr>
          <a:xfrm>
            <a:off x="80761" y="1028696"/>
            <a:ext cx="2358877" cy="219291"/>
            <a:chOff x="9476562" y="632629"/>
            <a:chExt cx="2360428" cy="2923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887AD2-350B-4B81-8E45-4D547BCD0609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농어촌</a:t>
              </a:r>
              <a:r>
                <a:rPr lang="en-US" altLang="ko-KR" sz="1050" dirty="0" err="1"/>
                <a:t>olleh</a:t>
              </a:r>
              <a:endParaRPr lang="ko-KR" altLang="en-US" sz="105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7BB381-501D-4FFB-8287-77F2D4419729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/>
                <a:t>프로젝트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B000CB-F387-4B6E-86AC-72F53FED8614}"/>
              </a:ext>
            </a:extLst>
          </p:cNvPr>
          <p:cNvGrpSpPr/>
          <p:nvPr/>
        </p:nvGrpSpPr>
        <p:grpSpPr>
          <a:xfrm>
            <a:off x="80761" y="1261946"/>
            <a:ext cx="2358877" cy="219291"/>
            <a:chOff x="9476562" y="632629"/>
            <a:chExt cx="2360428" cy="2923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737EDF-B534-44CD-8EC2-D807156B775E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지도검색페이지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4C71F5E-A16D-4DE3-BCA6-9770ECF1DEEE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/>
                <a:t>화면명</a:t>
              </a:r>
              <a:endParaRPr lang="ko-KR" altLang="en-US" sz="1050" b="1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2450" y="1649751"/>
            <a:ext cx="8945301" cy="5100184"/>
            <a:chOff x="55824" y="1649751"/>
            <a:chExt cx="6309259" cy="4276898"/>
          </a:xfrm>
        </p:grpSpPr>
        <p:sp>
          <p:nvSpPr>
            <p:cNvPr id="55" name="직사각형 54"/>
            <p:cNvSpPr/>
            <p:nvPr/>
          </p:nvSpPr>
          <p:spPr>
            <a:xfrm>
              <a:off x="55872" y="1649751"/>
              <a:ext cx="6309210" cy="4276898"/>
            </a:xfrm>
            <a:prstGeom prst="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55824" y="2137157"/>
              <a:ext cx="63092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실행 단추: 뒤로 또는 이전 60">
              <a:hlinkClick r:id="" action="ppaction://noaction" highlightClick="1"/>
            </p:cNvPr>
            <p:cNvSpPr/>
            <p:nvPr/>
          </p:nvSpPr>
          <p:spPr>
            <a:xfrm rot="5400000" flipH="1">
              <a:off x="2072994" y="1817480"/>
              <a:ext cx="180208" cy="131939"/>
            </a:xfrm>
            <a:prstGeom prst="actionButtonBackPreviou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54380" y="1727674"/>
              <a:ext cx="1259576" cy="3041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3" name="실행 단추: 뒤로 또는 이전 62">
              <a:hlinkClick r:id="" action="ppaction://noaction" highlightClick="1"/>
            </p:cNvPr>
            <p:cNvSpPr/>
            <p:nvPr/>
          </p:nvSpPr>
          <p:spPr>
            <a:xfrm rot="5400000" flipH="1">
              <a:off x="3998132" y="1798351"/>
              <a:ext cx="180208" cy="131939"/>
            </a:xfrm>
            <a:prstGeom prst="actionButtonBackPreviou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65587" y="1712225"/>
              <a:ext cx="1259576" cy="3041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99610" y="1759755"/>
              <a:ext cx="74510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/>
                <a:t>시</a:t>
              </a:r>
              <a:r>
                <a:rPr lang="en-US" altLang="ko-KR" sz="1350" dirty="0"/>
                <a:t>/</a:t>
              </a:r>
              <a:r>
                <a:rPr lang="ko-KR" altLang="en-US" sz="1350" dirty="0"/>
                <a:t>도</a:t>
              </a:r>
              <a:r>
                <a:rPr lang="en-US" altLang="ko-KR" sz="1350" dirty="0"/>
                <a:t>:</a:t>
              </a:r>
              <a:endParaRPr lang="ko-KR" altLang="en-US" sz="135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14700" y="1749628"/>
              <a:ext cx="74510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/>
                <a:t>구</a:t>
              </a:r>
              <a:r>
                <a:rPr lang="en-US" altLang="ko-KR" sz="1350" dirty="0"/>
                <a:t>/</a:t>
              </a:r>
              <a:r>
                <a:rPr lang="ko-KR" altLang="en-US" sz="1350" dirty="0"/>
                <a:t>군</a:t>
              </a:r>
              <a:r>
                <a:rPr lang="en-US" altLang="ko-KR" sz="1350" dirty="0"/>
                <a:t>:</a:t>
              </a:r>
              <a:endParaRPr lang="ko-KR" altLang="en-US" sz="1350" dirty="0"/>
            </a:p>
          </p:txBody>
        </p:sp>
        <p:sp>
          <p:nvSpPr>
            <p:cNvPr id="67" name="순서도: 수행의 시작/종료 66"/>
            <p:cNvSpPr/>
            <p:nvPr/>
          </p:nvSpPr>
          <p:spPr>
            <a:xfrm>
              <a:off x="4727909" y="1795843"/>
              <a:ext cx="540618" cy="153794"/>
            </a:xfrm>
            <a:prstGeom prst="flowChartTerminator">
              <a:avLst/>
            </a:prstGeom>
            <a:solidFill>
              <a:srgbClr val="EF4A2F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88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search</a:t>
              </a:r>
              <a:endParaRPr lang="ko-KR" altLang="en-US" sz="788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83" y="3425196"/>
              <a:ext cx="5706992" cy="2394757"/>
            </a:xfrm>
            <a:prstGeom prst="rect">
              <a:avLst/>
            </a:prstGeom>
          </p:spPr>
        </p:pic>
        <p:grpSp>
          <p:nvGrpSpPr>
            <p:cNvPr id="107" name="그룹 106"/>
            <p:cNvGrpSpPr/>
            <p:nvPr/>
          </p:nvGrpSpPr>
          <p:grpSpPr>
            <a:xfrm>
              <a:off x="503695" y="2215471"/>
              <a:ext cx="1973669" cy="840302"/>
              <a:chOff x="671594" y="1810960"/>
              <a:chExt cx="2631558" cy="1120403"/>
            </a:xfrm>
          </p:grpSpPr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1123" y="1820562"/>
                <a:ext cx="496526" cy="475761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6910" y="2441470"/>
                <a:ext cx="496526" cy="489893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594" y="1829724"/>
                <a:ext cx="496526" cy="475761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116" y="1811213"/>
                <a:ext cx="496526" cy="475761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5620" y="1820562"/>
                <a:ext cx="496526" cy="475761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626" y="1810960"/>
                <a:ext cx="496526" cy="475761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500" y="2429648"/>
                <a:ext cx="496526" cy="475761"/>
              </a:xfrm>
              <a:prstGeom prst="rect">
                <a:avLst/>
              </a:prstGeom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3365" y="2413575"/>
                <a:ext cx="496526" cy="475761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8507" y="2429648"/>
                <a:ext cx="496526" cy="475761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4371" y="2441470"/>
                <a:ext cx="496526" cy="475761"/>
              </a:xfrm>
              <a:prstGeom prst="rect">
                <a:avLst/>
              </a:prstGeom>
            </p:spPr>
          </p:pic>
        </p:grp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900" y="4198643"/>
              <a:ext cx="403622" cy="403622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685" y="4112039"/>
              <a:ext cx="376892" cy="376892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294" y="4826383"/>
              <a:ext cx="395948" cy="395948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8790" y="3882539"/>
              <a:ext cx="459000" cy="459000"/>
            </a:xfrm>
            <a:prstGeom prst="rect">
              <a:avLst/>
            </a:prstGeom>
          </p:spPr>
        </p:pic>
        <p:grpSp>
          <p:nvGrpSpPr>
            <p:cNvPr id="86" name="그룹 85"/>
            <p:cNvGrpSpPr/>
            <p:nvPr/>
          </p:nvGrpSpPr>
          <p:grpSpPr>
            <a:xfrm>
              <a:off x="6071204" y="1825737"/>
              <a:ext cx="229500" cy="115424"/>
              <a:chOff x="7884882" y="1159198"/>
              <a:chExt cx="306000" cy="153898"/>
            </a:xfrm>
          </p:grpSpPr>
          <p:cxnSp>
            <p:nvCxnSpPr>
              <p:cNvPr id="87" name="직선 연결선 86"/>
              <p:cNvCxnSpPr/>
              <p:nvPr/>
            </p:nvCxnSpPr>
            <p:spPr>
              <a:xfrm flipV="1">
                <a:off x="7884882" y="1159198"/>
                <a:ext cx="306000" cy="7198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flipV="1">
                <a:off x="7884882" y="1232548"/>
                <a:ext cx="306000" cy="7198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flipV="1">
                <a:off x="7884882" y="1305898"/>
                <a:ext cx="306000" cy="7198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직선 화살표 연결선 89"/>
            <p:cNvCxnSpPr/>
            <p:nvPr/>
          </p:nvCxnSpPr>
          <p:spPr>
            <a:xfrm>
              <a:off x="5320359" y="1867538"/>
              <a:ext cx="3490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그룹 119"/>
            <p:cNvGrpSpPr/>
            <p:nvPr/>
          </p:nvGrpSpPr>
          <p:grpSpPr>
            <a:xfrm>
              <a:off x="3463397" y="2180394"/>
              <a:ext cx="1254393" cy="1193719"/>
              <a:chOff x="4673144" y="1749233"/>
              <a:chExt cx="1459801" cy="1591625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4673144" y="1749233"/>
                <a:ext cx="1459801" cy="15916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113" name="그룹 112"/>
              <p:cNvGrpSpPr/>
              <p:nvPr/>
            </p:nvGrpSpPr>
            <p:grpSpPr>
              <a:xfrm>
                <a:off x="4740357" y="1808964"/>
                <a:ext cx="1294926" cy="1425722"/>
                <a:chOff x="4714606" y="1797576"/>
                <a:chExt cx="2787388" cy="1568906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4720345" y="1797576"/>
                  <a:ext cx="2781649" cy="36954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</a:rPr>
                    <a:t>체험마을이름</a:t>
                  </a:r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4719050" y="2207033"/>
                  <a:ext cx="2781649" cy="36954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 err="1">
                      <a:solidFill>
                        <a:schemeClr val="tx1"/>
                      </a:solidFill>
                    </a:rPr>
                    <a:t>체험종류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4714607" y="2601767"/>
                  <a:ext cx="2781649" cy="36954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 err="1">
                      <a:solidFill>
                        <a:schemeClr val="tx1"/>
                      </a:solidFill>
                    </a:rPr>
                    <a:t>체험이름</a:t>
                  </a:r>
                  <a:endParaRPr lang="ko-KR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4714606" y="2996936"/>
                  <a:ext cx="2781649" cy="36954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</a:rPr>
                    <a:t>주소</a:t>
                  </a:r>
                </a:p>
              </p:txBody>
            </p:sp>
          </p:grpSp>
        </p:grpSp>
        <p:grpSp>
          <p:nvGrpSpPr>
            <p:cNvPr id="121" name="그룹 120"/>
            <p:cNvGrpSpPr/>
            <p:nvPr/>
          </p:nvGrpSpPr>
          <p:grpSpPr>
            <a:xfrm>
              <a:off x="3094005" y="3976474"/>
              <a:ext cx="806297" cy="819945"/>
              <a:chOff x="4673144" y="1749233"/>
              <a:chExt cx="1459801" cy="1591625"/>
            </a:xfrm>
            <a:solidFill>
              <a:srgbClr val="FF99CC"/>
            </a:solidFill>
          </p:grpSpPr>
          <p:sp>
            <p:nvSpPr>
              <p:cNvPr id="122" name="직사각형 121"/>
              <p:cNvSpPr/>
              <p:nvPr/>
            </p:nvSpPr>
            <p:spPr>
              <a:xfrm>
                <a:off x="4673144" y="1749233"/>
                <a:ext cx="1459801" cy="159162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5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4740357" y="1808964"/>
                <a:ext cx="1294926" cy="1425722"/>
                <a:chOff x="4714606" y="1797576"/>
                <a:chExt cx="2787388" cy="1568906"/>
              </a:xfrm>
              <a:grpFill/>
            </p:grpSpPr>
            <p:sp>
              <p:nvSpPr>
                <p:cNvPr id="124" name="직사각형 123"/>
                <p:cNvSpPr/>
                <p:nvPr/>
              </p:nvSpPr>
              <p:spPr>
                <a:xfrm>
                  <a:off x="4720345" y="1797576"/>
                  <a:ext cx="2781649" cy="36954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체험마을이름</a:t>
                  </a:r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4719050" y="2207033"/>
                  <a:ext cx="2781649" cy="36954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err="1">
                      <a:solidFill>
                        <a:schemeClr val="bg1"/>
                      </a:solidFill>
                    </a:rPr>
                    <a:t>체험종류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4714607" y="2601767"/>
                  <a:ext cx="2781649" cy="36954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 err="1">
                      <a:solidFill>
                        <a:schemeClr val="bg1"/>
                      </a:solidFill>
                    </a:rPr>
                    <a:t>체험이름</a:t>
                  </a:r>
                  <a:endParaRPr lang="ko-KR" alt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4714606" y="2996936"/>
                  <a:ext cx="2781649" cy="36954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>
                      <a:solidFill>
                        <a:schemeClr val="bg1"/>
                      </a:solidFill>
                    </a:rPr>
                    <a:t>주소</a:t>
                  </a:r>
                </a:p>
              </p:txBody>
            </p:sp>
          </p:grpSp>
        </p:grpSp>
        <p:cxnSp>
          <p:nvCxnSpPr>
            <p:cNvPr id="129" name="직선 화살표 연결선 128"/>
            <p:cNvCxnSpPr>
              <a:stCxn id="108" idx="2"/>
            </p:cNvCxnSpPr>
            <p:nvPr/>
          </p:nvCxnSpPr>
          <p:spPr>
            <a:xfrm flipH="1">
              <a:off x="3750849" y="3374113"/>
              <a:ext cx="339745" cy="5512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140955" y="246408"/>
            <a:ext cx="8860170" cy="369332"/>
            <a:chOff x="323850" y="342900"/>
            <a:chExt cx="8215843" cy="369332"/>
          </a:xfrm>
        </p:grpSpPr>
        <p:sp>
          <p:nvSpPr>
            <p:cNvPr id="95" name="TextBox 94"/>
            <p:cNvSpPr txBox="1"/>
            <p:nvPr/>
          </p:nvSpPr>
          <p:spPr>
            <a:xfrm>
              <a:off x="323850" y="342900"/>
              <a:ext cx="2521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6.2 </a:t>
              </a:r>
              <a:r>
                <a:rPr lang="ko-KR" altLang="en-US" b="1" dirty="0" err="1"/>
                <a:t>주요화면</a:t>
              </a:r>
              <a:r>
                <a:rPr lang="ko-KR" altLang="en-US" b="1" dirty="0"/>
                <a:t> 레이아웃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497420" y="342900"/>
              <a:ext cx="1042273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6.</a:t>
              </a:r>
              <a:r>
                <a:rPr lang="ko-KR" altLang="en-US" sz="1400" dirty="0" err="1"/>
                <a:t>화면설계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594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8DF3F0-3329-4CFE-9E6B-B00C19CB9D10}"/>
              </a:ext>
            </a:extLst>
          </p:cNvPr>
          <p:cNvSpPr/>
          <p:nvPr/>
        </p:nvSpPr>
        <p:spPr>
          <a:xfrm>
            <a:off x="55823" y="1646718"/>
            <a:ext cx="8988424" cy="5144780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896F5B-8444-48B9-8E33-F2B8D95D8A29}"/>
              </a:ext>
            </a:extLst>
          </p:cNvPr>
          <p:cNvGrpSpPr/>
          <p:nvPr/>
        </p:nvGrpSpPr>
        <p:grpSpPr>
          <a:xfrm>
            <a:off x="55823" y="1028696"/>
            <a:ext cx="2309872" cy="219291"/>
            <a:chOff x="9476562" y="632629"/>
            <a:chExt cx="2360428" cy="2923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887AD2-350B-4B81-8E45-4D547BCD0609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농어촌</a:t>
              </a:r>
              <a:r>
                <a:rPr lang="en-US" altLang="ko-KR" sz="1050" dirty="0" err="1"/>
                <a:t>olleh</a:t>
              </a:r>
              <a:endParaRPr lang="ko-KR" altLang="en-US" sz="105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7BB381-501D-4FFB-8287-77F2D4419729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/>
                <a:t>프로젝트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B000CB-F387-4B6E-86AC-72F53FED8614}"/>
              </a:ext>
            </a:extLst>
          </p:cNvPr>
          <p:cNvGrpSpPr/>
          <p:nvPr/>
        </p:nvGrpSpPr>
        <p:grpSpPr>
          <a:xfrm>
            <a:off x="55823" y="1261946"/>
            <a:ext cx="2309872" cy="219291"/>
            <a:chOff x="9476562" y="632629"/>
            <a:chExt cx="2360428" cy="2923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737EDF-B534-44CD-8EC2-D807156B775E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지도검색페이지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4C71F5E-A16D-4DE3-BCA6-9770ECF1DEEE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/>
                <a:t>화면명</a:t>
              </a:r>
              <a:endParaRPr lang="ko-KR" altLang="en-US" sz="1050" b="1" dirty="0"/>
            </a:p>
          </p:txBody>
        </p:sp>
      </p:grp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092275E6-97EE-450A-8F03-C713D1A6E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52697"/>
              </p:ext>
            </p:extLst>
          </p:nvPr>
        </p:nvGraphicFramePr>
        <p:xfrm>
          <a:off x="2901670" y="1718250"/>
          <a:ext cx="6092538" cy="24674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4289">
                  <a:extLst>
                    <a:ext uri="{9D8B030D-6E8A-4147-A177-3AD203B41FA5}">
                      <a16:colId xmlns:a16="http://schemas.microsoft.com/office/drawing/2014/main" val="1529556651"/>
                    </a:ext>
                  </a:extLst>
                </a:gridCol>
                <a:gridCol w="533098">
                  <a:extLst>
                    <a:ext uri="{9D8B030D-6E8A-4147-A177-3AD203B41FA5}">
                      <a16:colId xmlns:a16="http://schemas.microsoft.com/office/drawing/2014/main" val="1047207652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1107781448"/>
                    </a:ext>
                  </a:extLst>
                </a:gridCol>
                <a:gridCol w="609254">
                  <a:extLst>
                    <a:ext uri="{9D8B030D-6E8A-4147-A177-3AD203B41FA5}">
                      <a16:colId xmlns:a16="http://schemas.microsoft.com/office/drawing/2014/main" val="2699965153"/>
                    </a:ext>
                  </a:extLst>
                </a:gridCol>
                <a:gridCol w="609254">
                  <a:extLst>
                    <a:ext uri="{9D8B030D-6E8A-4147-A177-3AD203B41FA5}">
                      <a16:colId xmlns:a16="http://schemas.microsoft.com/office/drawing/2014/main" val="2708596561"/>
                    </a:ext>
                  </a:extLst>
                </a:gridCol>
                <a:gridCol w="609254">
                  <a:extLst>
                    <a:ext uri="{9D8B030D-6E8A-4147-A177-3AD203B41FA5}">
                      <a16:colId xmlns:a16="http://schemas.microsoft.com/office/drawing/2014/main" val="1686769671"/>
                    </a:ext>
                  </a:extLst>
                </a:gridCol>
                <a:gridCol w="609254">
                  <a:extLst>
                    <a:ext uri="{9D8B030D-6E8A-4147-A177-3AD203B41FA5}">
                      <a16:colId xmlns:a16="http://schemas.microsoft.com/office/drawing/2014/main" val="1855029148"/>
                    </a:ext>
                  </a:extLst>
                </a:gridCol>
                <a:gridCol w="609254">
                  <a:extLst>
                    <a:ext uri="{9D8B030D-6E8A-4147-A177-3AD203B41FA5}">
                      <a16:colId xmlns:a16="http://schemas.microsoft.com/office/drawing/2014/main" val="2254069367"/>
                    </a:ext>
                  </a:extLst>
                </a:gridCol>
                <a:gridCol w="609254">
                  <a:extLst>
                    <a:ext uri="{9D8B030D-6E8A-4147-A177-3AD203B41FA5}">
                      <a16:colId xmlns:a16="http://schemas.microsoft.com/office/drawing/2014/main" val="321164960"/>
                    </a:ext>
                  </a:extLst>
                </a:gridCol>
                <a:gridCol w="609254">
                  <a:extLst>
                    <a:ext uri="{9D8B030D-6E8A-4147-A177-3AD203B41FA5}">
                      <a16:colId xmlns:a16="http://schemas.microsoft.com/office/drawing/2014/main" val="611202532"/>
                    </a:ext>
                  </a:extLst>
                </a:gridCol>
              </a:tblGrid>
              <a:tr h="492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마을사진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마을이름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홈페이지주소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대표자 </a:t>
                      </a:r>
                      <a:r>
                        <a:rPr lang="en-US" altLang="ko-KR" sz="800" dirty="0"/>
                        <a:t/>
                      </a:r>
                      <a:br>
                        <a:rPr lang="en-US" altLang="ko-KR" sz="800" dirty="0"/>
                      </a:br>
                      <a:r>
                        <a:rPr lang="ko-KR" altLang="en-US" sz="800" dirty="0"/>
                        <a:t>성명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대표자 </a:t>
                      </a:r>
                      <a:r>
                        <a:rPr lang="en-US" altLang="ko-KR" sz="800" dirty="0"/>
                        <a:t/>
                      </a:r>
                      <a:br>
                        <a:rPr lang="en-US" altLang="ko-KR" sz="800" dirty="0"/>
                      </a:br>
                      <a:r>
                        <a:rPr lang="ko-KR" altLang="en-US" sz="800" dirty="0"/>
                        <a:t>연락처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시도명</a:t>
                      </a:r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시군구명</a:t>
                      </a:r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체험프로그램 종류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체험프로그램 이름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주소</a:t>
                      </a:r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3525014849"/>
                  </a:ext>
                </a:extLst>
              </a:tr>
              <a:tr h="32915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776184037"/>
                  </a:ext>
                </a:extLst>
              </a:tr>
              <a:tr h="32915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2899614344"/>
                  </a:ext>
                </a:extLst>
              </a:tr>
              <a:tr h="32915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3243096507"/>
                  </a:ext>
                </a:extLst>
              </a:tr>
              <a:tr h="32915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1584074741"/>
                  </a:ext>
                </a:extLst>
              </a:tr>
              <a:tr h="32915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2320375730"/>
                  </a:ext>
                </a:extLst>
              </a:tr>
              <a:tr h="32915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131620442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999A4-AEBA-4B1D-AEDC-76E3A6778EC1}"/>
              </a:ext>
            </a:extLst>
          </p:cNvPr>
          <p:cNvSpPr/>
          <p:nvPr/>
        </p:nvSpPr>
        <p:spPr>
          <a:xfrm>
            <a:off x="6475223" y="1854715"/>
            <a:ext cx="2352453" cy="3745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75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08933" y="1748956"/>
            <a:ext cx="326208" cy="138158"/>
            <a:chOff x="1672304" y="1829402"/>
            <a:chExt cx="229500" cy="115424"/>
          </a:xfrm>
        </p:grpSpPr>
        <p:cxnSp>
          <p:nvCxnSpPr>
            <p:cNvPr id="23" name="직선 연결선 22"/>
            <p:cNvCxnSpPr/>
            <p:nvPr/>
          </p:nvCxnSpPr>
          <p:spPr>
            <a:xfrm flipV="1">
              <a:off x="1672304" y="1829402"/>
              <a:ext cx="229500" cy="53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1672304" y="1884415"/>
              <a:ext cx="229500" cy="53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1672304" y="1939427"/>
              <a:ext cx="229500" cy="53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화살표 연결선 25"/>
          <p:cNvCxnSpPr/>
          <p:nvPr/>
        </p:nvCxnSpPr>
        <p:spPr>
          <a:xfrm>
            <a:off x="1788227" y="1814804"/>
            <a:ext cx="4960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901673" y="1715338"/>
            <a:ext cx="6092532" cy="4972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27" name="그룹 26"/>
          <p:cNvGrpSpPr/>
          <p:nvPr/>
        </p:nvGrpSpPr>
        <p:grpSpPr>
          <a:xfrm>
            <a:off x="140955" y="246408"/>
            <a:ext cx="8860170" cy="369332"/>
            <a:chOff x="323850" y="342900"/>
            <a:chExt cx="8215843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23850" y="342900"/>
              <a:ext cx="2521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6.2 </a:t>
              </a:r>
              <a:r>
                <a:rPr lang="ko-KR" altLang="en-US" b="1" dirty="0" err="1"/>
                <a:t>주요화면</a:t>
              </a:r>
              <a:r>
                <a:rPr lang="ko-KR" altLang="en-US" b="1" dirty="0"/>
                <a:t> 레이아웃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97420" y="342900"/>
              <a:ext cx="1042273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6.</a:t>
              </a:r>
              <a:r>
                <a:rPr lang="ko-KR" altLang="en-US" sz="1400" dirty="0" err="1"/>
                <a:t>화면설계</a:t>
              </a:r>
              <a:endParaRPr lang="ko-KR" altLang="en-US" sz="1400" dirty="0"/>
            </a:p>
          </p:txBody>
        </p:sp>
      </p:grpSp>
      <p:sp>
        <p:nvSpPr>
          <p:cNvPr id="16" name="타원 15"/>
          <p:cNvSpPr/>
          <p:nvPr/>
        </p:nvSpPr>
        <p:spPr>
          <a:xfrm>
            <a:off x="2332443" y="1655031"/>
            <a:ext cx="494879" cy="389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9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A58DF3F0-3329-4CFE-9E6B-B00C19CB9D10}"/>
              </a:ext>
            </a:extLst>
          </p:cNvPr>
          <p:cNvSpPr/>
          <p:nvPr/>
        </p:nvSpPr>
        <p:spPr>
          <a:xfrm>
            <a:off x="70111" y="1646717"/>
            <a:ext cx="8937940" cy="513646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896F5B-8444-48B9-8E33-F2B8D95D8A29}"/>
              </a:ext>
            </a:extLst>
          </p:cNvPr>
          <p:cNvGrpSpPr/>
          <p:nvPr/>
        </p:nvGrpSpPr>
        <p:grpSpPr>
          <a:xfrm>
            <a:off x="55823" y="1028696"/>
            <a:ext cx="2863546" cy="219291"/>
            <a:chOff x="9476562" y="632629"/>
            <a:chExt cx="2360428" cy="2923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887AD2-350B-4B81-8E45-4D547BCD0609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농어촌</a:t>
              </a:r>
              <a:r>
                <a:rPr lang="en-US" altLang="ko-KR" sz="1050" dirty="0" err="1"/>
                <a:t>olleh</a:t>
              </a:r>
              <a:endParaRPr lang="ko-KR" altLang="en-US" sz="105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7BB381-501D-4FFB-8287-77F2D4419729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/>
                <a:t>프로젝트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B000CB-F387-4B6E-86AC-72F53FED8614}"/>
              </a:ext>
            </a:extLst>
          </p:cNvPr>
          <p:cNvGrpSpPr/>
          <p:nvPr/>
        </p:nvGrpSpPr>
        <p:grpSpPr>
          <a:xfrm>
            <a:off x="55823" y="1261946"/>
            <a:ext cx="2863546" cy="219291"/>
            <a:chOff x="9476562" y="632629"/>
            <a:chExt cx="2360428" cy="2923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737EDF-B534-44CD-8EC2-D807156B775E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체험마을 상세페이지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4C71F5E-A16D-4DE3-BCA6-9770ECF1DEEE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/>
                <a:t>화면명</a:t>
              </a:r>
              <a:endParaRPr lang="ko-KR" altLang="en-US" sz="1050" b="1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23E14A-A048-4696-B4BA-A87154F08C55}"/>
              </a:ext>
            </a:extLst>
          </p:cNvPr>
          <p:cNvSpPr/>
          <p:nvPr/>
        </p:nvSpPr>
        <p:spPr>
          <a:xfrm>
            <a:off x="211667" y="1703917"/>
            <a:ext cx="2209800" cy="2936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상세페이지 체험마을소개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FF3EE1-A5B2-487C-8FF3-04238B7E4C73}"/>
              </a:ext>
            </a:extLst>
          </p:cNvPr>
          <p:cNvSpPr/>
          <p:nvPr/>
        </p:nvSpPr>
        <p:spPr>
          <a:xfrm>
            <a:off x="188372" y="2070011"/>
            <a:ext cx="1811444" cy="13242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AFDBFB50-85C7-4EFE-B30D-8483CFCE6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16965"/>
              </p:ext>
            </p:extLst>
          </p:nvPr>
        </p:nvGraphicFramePr>
        <p:xfrm>
          <a:off x="2258888" y="2092547"/>
          <a:ext cx="3609897" cy="206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081">
                  <a:extLst>
                    <a:ext uri="{9D8B030D-6E8A-4147-A177-3AD203B41FA5}">
                      <a16:colId xmlns:a16="http://schemas.microsoft.com/office/drawing/2014/main" val="821456355"/>
                    </a:ext>
                  </a:extLst>
                </a:gridCol>
                <a:gridCol w="2341816">
                  <a:extLst>
                    <a:ext uri="{9D8B030D-6E8A-4147-A177-3AD203B41FA5}">
                      <a16:colId xmlns:a16="http://schemas.microsoft.com/office/drawing/2014/main" val="1783015229"/>
                    </a:ext>
                  </a:extLst>
                </a:gridCol>
              </a:tblGrid>
              <a:tr h="344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마을명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 </a:t>
                      </a:r>
                      <a:r>
                        <a:rPr lang="en-US" altLang="ko-KR" sz="11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마을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252315"/>
                  </a:ext>
                </a:extLst>
              </a:tr>
              <a:tr h="344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주소</a:t>
                      </a:r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00</a:t>
                      </a:r>
                      <a:r>
                        <a:rPr lang="ko-KR" altLang="en-US" sz="1100" b="0" dirty="0"/>
                        <a:t>군 </a:t>
                      </a:r>
                      <a:r>
                        <a:rPr lang="en-US" altLang="ko-KR" sz="1100" b="0" dirty="0"/>
                        <a:t>00</a:t>
                      </a:r>
                      <a:r>
                        <a:rPr lang="ko-KR" altLang="en-US" sz="1100" b="0" dirty="0"/>
                        <a:t>면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315916"/>
                  </a:ext>
                </a:extLst>
              </a:tr>
              <a:tr h="344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전화</a:t>
                      </a:r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00-000-000</a:t>
                      </a:r>
                      <a:endParaRPr lang="ko-KR" altLang="en-US" sz="1100" b="0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820976"/>
                  </a:ext>
                </a:extLst>
              </a:tr>
              <a:tr h="344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체험프로그램</a:t>
                      </a:r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000</a:t>
                      </a:r>
                      <a:r>
                        <a:rPr lang="ko-KR" altLang="en-US" sz="1100" b="0" dirty="0"/>
                        <a:t>체험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200413"/>
                  </a:ext>
                </a:extLst>
              </a:tr>
              <a:tr h="344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소개</a:t>
                      </a:r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….</a:t>
                      </a:r>
                      <a:endParaRPr lang="ko-KR" altLang="en-US" sz="1100" b="0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067522"/>
                  </a:ext>
                </a:extLst>
              </a:tr>
              <a:tr h="344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예약</a:t>
                      </a:r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646720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F5CD52-E433-4DF1-946A-332EB67AB497}"/>
              </a:ext>
            </a:extLst>
          </p:cNvPr>
          <p:cNvSpPr/>
          <p:nvPr/>
        </p:nvSpPr>
        <p:spPr>
          <a:xfrm>
            <a:off x="7971906" y="2215450"/>
            <a:ext cx="691712" cy="2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관심등록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FA6884-08F0-407E-AA9E-CDE5CC3C2FBA}"/>
              </a:ext>
            </a:extLst>
          </p:cNvPr>
          <p:cNvSpPr/>
          <p:nvPr/>
        </p:nvSpPr>
        <p:spPr>
          <a:xfrm>
            <a:off x="7891271" y="1812711"/>
            <a:ext cx="691712" cy="256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별점</a:t>
            </a:r>
            <a:endParaRPr lang="ko-KR" altLang="en-US" sz="11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8" name="그래픽 27" descr="이미지">
            <a:extLst>
              <a:ext uri="{FF2B5EF4-FFF2-40B4-BE49-F238E27FC236}">
                <a16:creationId xmlns:a16="http://schemas.microsoft.com/office/drawing/2014/main" id="{3983BB5F-C46F-4C47-889B-914AAF4C0C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8672" y="2317061"/>
            <a:ext cx="498657" cy="49868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8A2A3F-3ADD-481D-92AA-88DDED0D0EB8}"/>
              </a:ext>
            </a:extLst>
          </p:cNvPr>
          <p:cNvSpPr/>
          <p:nvPr/>
        </p:nvSpPr>
        <p:spPr>
          <a:xfrm>
            <a:off x="569467" y="2867320"/>
            <a:ext cx="1009121" cy="144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마을사진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F8A961-1636-4C97-B0FA-DBD4D4548E6E}"/>
              </a:ext>
            </a:extLst>
          </p:cNvPr>
          <p:cNvSpPr/>
          <p:nvPr/>
        </p:nvSpPr>
        <p:spPr>
          <a:xfrm>
            <a:off x="665989" y="3610445"/>
            <a:ext cx="5327924" cy="1387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89F5FA-D6C6-4C03-BF5F-9CACBE5FF0DD}"/>
              </a:ext>
            </a:extLst>
          </p:cNvPr>
          <p:cNvSpPr/>
          <p:nvPr/>
        </p:nvSpPr>
        <p:spPr>
          <a:xfrm>
            <a:off x="2154085" y="4433150"/>
            <a:ext cx="936210" cy="2909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b="1" dirty="0" err="1"/>
              <a:t>리뷰목록</a:t>
            </a:r>
            <a:endParaRPr lang="ko-KR" altLang="en-US" sz="135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D5A311-95E1-4DFE-81D7-BE4974201769}"/>
              </a:ext>
            </a:extLst>
          </p:cNvPr>
          <p:cNvSpPr/>
          <p:nvPr/>
        </p:nvSpPr>
        <p:spPr>
          <a:xfrm>
            <a:off x="346044" y="5593862"/>
            <a:ext cx="687821" cy="211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[</a:t>
            </a:r>
            <a:r>
              <a:rPr lang="ko-KR" altLang="en-US" sz="1050" b="1" dirty="0">
                <a:solidFill>
                  <a:schemeClr val="tx1"/>
                </a:solidFill>
              </a:rPr>
              <a:t>관광지</a:t>
            </a:r>
            <a:r>
              <a:rPr lang="en-US" altLang="ko-KR" sz="1050" b="1" dirty="0">
                <a:solidFill>
                  <a:schemeClr val="tx1"/>
                </a:solidFill>
              </a:rPr>
              <a:t>]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550646" y="3855092"/>
            <a:ext cx="838474" cy="1749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예약하기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52462"/>
              </p:ext>
            </p:extLst>
          </p:nvPr>
        </p:nvGraphicFramePr>
        <p:xfrm>
          <a:off x="2203482" y="4876392"/>
          <a:ext cx="6366940" cy="5719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91735">
                  <a:extLst>
                    <a:ext uri="{9D8B030D-6E8A-4147-A177-3AD203B41FA5}">
                      <a16:colId xmlns:a16="http://schemas.microsoft.com/office/drawing/2014/main" val="1490195585"/>
                    </a:ext>
                  </a:extLst>
                </a:gridCol>
                <a:gridCol w="1591735">
                  <a:extLst>
                    <a:ext uri="{9D8B030D-6E8A-4147-A177-3AD203B41FA5}">
                      <a16:colId xmlns:a16="http://schemas.microsoft.com/office/drawing/2014/main" val="1006286730"/>
                    </a:ext>
                  </a:extLst>
                </a:gridCol>
                <a:gridCol w="1591735">
                  <a:extLst>
                    <a:ext uri="{9D8B030D-6E8A-4147-A177-3AD203B41FA5}">
                      <a16:colId xmlns:a16="http://schemas.microsoft.com/office/drawing/2014/main" val="2448307367"/>
                    </a:ext>
                  </a:extLst>
                </a:gridCol>
                <a:gridCol w="1591735">
                  <a:extLst>
                    <a:ext uri="{9D8B030D-6E8A-4147-A177-3AD203B41FA5}">
                      <a16:colId xmlns:a16="http://schemas.microsoft.com/office/drawing/2014/main" val="3797730768"/>
                    </a:ext>
                  </a:extLst>
                </a:gridCol>
              </a:tblGrid>
              <a:tr h="285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리뷰번호</a:t>
                      </a:r>
                      <a:endParaRPr lang="ko-KR" altLang="en-US" sz="9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리뷰제목</a:t>
                      </a:r>
                      <a:endParaRPr lang="ko-KR" altLang="en-US" sz="900" dirty="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작성일자</a:t>
                      </a:r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3095477401"/>
                  </a:ext>
                </a:extLst>
              </a:tr>
              <a:tr h="285994"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marL="68580" marR="68580" marT="34290" marB="34290"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68580" marR="68580" marT="34290" marB="34290" anchor="ctr" anchorCtr="1"/>
                </a:tc>
                <a:extLst>
                  <a:ext uri="{0D108BD9-81ED-4DB2-BD59-A6C34878D82A}">
                    <a16:rowId xmlns:a16="http://schemas.microsoft.com/office/drawing/2014/main" val="768779575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44089" y="5951046"/>
            <a:ext cx="8234398" cy="686576"/>
            <a:chOff x="467381" y="5234029"/>
            <a:chExt cx="5526532" cy="68657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9A79ACF-B93B-425C-A541-75818A2FB623}"/>
                </a:ext>
              </a:extLst>
            </p:cNvPr>
            <p:cNvSpPr/>
            <p:nvPr/>
          </p:nvSpPr>
          <p:spPr>
            <a:xfrm>
              <a:off x="467381" y="5234029"/>
              <a:ext cx="5526532" cy="686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25BAC77-4413-4623-99F8-C3DFD2C55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239" y="5258644"/>
              <a:ext cx="5488243" cy="657062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713" y="5429774"/>
              <a:ext cx="235010" cy="235010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603" y="5311037"/>
              <a:ext cx="191256" cy="191256"/>
            </a:xfrm>
            <a:prstGeom prst="rect">
              <a:avLst/>
            </a:prstGeom>
          </p:spPr>
        </p:pic>
      </p:grpSp>
      <p:sp>
        <p:nvSpPr>
          <p:cNvPr id="41" name="제목 2">
            <a:extLst>
              <a:ext uri="{FF2B5EF4-FFF2-40B4-BE49-F238E27FC236}">
                <a16:creationId xmlns:a16="http://schemas.microsoft.com/office/drawing/2014/main" id="{F0DD5505-BFB1-4812-9DEB-1C386C76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6.2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화면 레이아웃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84038" y="238987"/>
            <a:ext cx="112401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6.</a:t>
            </a:r>
            <a:r>
              <a:rPr lang="ko-KR" altLang="en-US" sz="1400" dirty="0" err="1"/>
              <a:t>화면설계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540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8DF3F0-3329-4CFE-9E6B-B00C19CB9D10}"/>
              </a:ext>
            </a:extLst>
          </p:cNvPr>
          <p:cNvSpPr/>
          <p:nvPr/>
        </p:nvSpPr>
        <p:spPr>
          <a:xfrm>
            <a:off x="82764" y="1643998"/>
            <a:ext cx="8945302" cy="50949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896F5B-8444-48B9-8E33-F2B8D95D8A29}"/>
              </a:ext>
            </a:extLst>
          </p:cNvPr>
          <p:cNvGrpSpPr/>
          <p:nvPr/>
        </p:nvGrpSpPr>
        <p:grpSpPr>
          <a:xfrm>
            <a:off x="55823" y="1028696"/>
            <a:ext cx="2242760" cy="219291"/>
            <a:chOff x="9476562" y="632629"/>
            <a:chExt cx="2360428" cy="2923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887AD2-350B-4B81-8E45-4D547BCD0609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농어촌</a:t>
              </a:r>
              <a:r>
                <a:rPr lang="en-US" altLang="ko-KR" sz="1050" dirty="0" err="1"/>
                <a:t>olleh</a:t>
              </a:r>
              <a:endParaRPr lang="ko-KR" altLang="en-US" sz="105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7BB381-501D-4FFB-8287-77F2D4419729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/>
                <a:t>프로젝트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B000CB-F387-4B6E-86AC-72F53FED8614}"/>
              </a:ext>
            </a:extLst>
          </p:cNvPr>
          <p:cNvGrpSpPr/>
          <p:nvPr/>
        </p:nvGrpSpPr>
        <p:grpSpPr>
          <a:xfrm>
            <a:off x="55823" y="1261946"/>
            <a:ext cx="2242760" cy="219291"/>
            <a:chOff x="9476562" y="632629"/>
            <a:chExt cx="2360428" cy="2923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737EDF-B534-44CD-8EC2-D807156B775E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리뷰상세페이지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4C71F5E-A16D-4DE3-BCA6-9770ECF1DEEE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/>
                <a:t>화면명</a:t>
              </a:r>
              <a:endParaRPr lang="ko-KR" altLang="en-US" sz="1050" b="1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836086" y="1820161"/>
            <a:ext cx="3160953" cy="45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리뷰 상세페이지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83105" y="2573962"/>
            <a:ext cx="500744" cy="36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41080" y="2993107"/>
            <a:ext cx="500745" cy="36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146342" y="2568292"/>
            <a:ext cx="562649" cy="36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별점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04258" y="2618882"/>
            <a:ext cx="661984" cy="2673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4258" y="2996043"/>
            <a:ext cx="3684594" cy="17202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19527" y="2649025"/>
            <a:ext cx="270782" cy="20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2122" y="4972547"/>
            <a:ext cx="500745" cy="363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댓글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8668" y="5445052"/>
            <a:ext cx="5393275" cy="287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댓글을 입력해주세요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908249" y="5426715"/>
            <a:ext cx="1074797" cy="287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댓글등록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29624" y="4879028"/>
            <a:ext cx="72076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11438" y="5949885"/>
            <a:ext cx="72076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48701"/>
              </p:ext>
            </p:extLst>
          </p:nvPr>
        </p:nvGraphicFramePr>
        <p:xfrm>
          <a:off x="768884" y="6086524"/>
          <a:ext cx="7327713" cy="47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571">
                  <a:extLst>
                    <a:ext uri="{9D8B030D-6E8A-4147-A177-3AD203B41FA5}">
                      <a16:colId xmlns:a16="http://schemas.microsoft.com/office/drawing/2014/main" val="1268916678"/>
                    </a:ext>
                  </a:extLst>
                </a:gridCol>
                <a:gridCol w="2442571">
                  <a:extLst>
                    <a:ext uri="{9D8B030D-6E8A-4147-A177-3AD203B41FA5}">
                      <a16:colId xmlns:a16="http://schemas.microsoft.com/office/drawing/2014/main" val="3671299068"/>
                    </a:ext>
                  </a:extLst>
                </a:gridCol>
                <a:gridCol w="2442571">
                  <a:extLst>
                    <a:ext uri="{9D8B030D-6E8A-4147-A177-3AD203B41FA5}">
                      <a16:colId xmlns:a16="http://schemas.microsoft.com/office/drawing/2014/main" val="156727352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댓글번호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754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681713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5752233" y="3054097"/>
            <a:ext cx="1743077" cy="1392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6" name="1/2 액자 45"/>
          <p:cNvSpPr/>
          <p:nvPr/>
        </p:nvSpPr>
        <p:spPr>
          <a:xfrm rot="18641777">
            <a:off x="5589889" y="3665115"/>
            <a:ext cx="226631" cy="216016"/>
          </a:xfrm>
          <a:prstGeom prst="halfFrame">
            <a:avLst>
              <a:gd name="adj1" fmla="val 10657"/>
              <a:gd name="adj2" fmla="val 1414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47" name="1/2 액자 46"/>
          <p:cNvSpPr/>
          <p:nvPr/>
        </p:nvSpPr>
        <p:spPr>
          <a:xfrm rot="8106234">
            <a:off x="7466056" y="3638640"/>
            <a:ext cx="226631" cy="216016"/>
          </a:xfrm>
          <a:prstGeom prst="halfFrame">
            <a:avLst>
              <a:gd name="adj1" fmla="val 10657"/>
              <a:gd name="adj2" fmla="val 1414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pic>
        <p:nvPicPr>
          <p:cNvPr id="48" name="그래픽 27" descr="이미지">
            <a:extLst>
              <a:ext uri="{FF2B5EF4-FFF2-40B4-BE49-F238E27FC236}">
                <a16:creationId xmlns:a16="http://schemas.microsoft.com/office/drawing/2014/main" id="{3983BB5F-C46F-4C47-889B-914AAF4C0C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81040" y="3489444"/>
            <a:ext cx="498657" cy="498689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140955" y="246408"/>
            <a:ext cx="8860170" cy="369332"/>
            <a:chOff x="323850" y="342900"/>
            <a:chExt cx="8215843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323850" y="342900"/>
              <a:ext cx="2521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6.2 </a:t>
              </a:r>
              <a:r>
                <a:rPr lang="ko-KR" altLang="en-US" b="1" dirty="0" err="1"/>
                <a:t>주요화면</a:t>
              </a:r>
              <a:r>
                <a:rPr lang="ko-KR" altLang="en-US" b="1" dirty="0"/>
                <a:t> 레이아웃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97420" y="342900"/>
              <a:ext cx="1042273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6.</a:t>
              </a:r>
              <a:r>
                <a:rPr lang="ko-KR" altLang="en-US" sz="1400" dirty="0" err="1"/>
                <a:t>화면설계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27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58DF3F0-3329-4CFE-9E6B-B00C19CB9D10}"/>
              </a:ext>
            </a:extLst>
          </p:cNvPr>
          <p:cNvSpPr/>
          <p:nvPr/>
        </p:nvSpPr>
        <p:spPr>
          <a:xfrm>
            <a:off x="6191483" y="1780895"/>
            <a:ext cx="2792153" cy="494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2791" y="2020314"/>
            <a:ext cx="2586857" cy="3943389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140955" y="246408"/>
            <a:ext cx="8860170" cy="369332"/>
            <a:chOff x="323850" y="342900"/>
            <a:chExt cx="8215843" cy="369332"/>
          </a:xfrm>
        </p:grpSpPr>
        <p:sp>
          <p:nvSpPr>
            <p:cNvPr id="58" name="TextBox 57"/>
            <p:cNvSpPr txBox="1"/>
            <p:nvPr/>
          </p:nvSpPr>
          <p:spPr>
            <a:xfrm>
              <a:off x="323850" y="342900"/>
              <a:ext cx="2521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6.2 </a:t>
              </a:r>
              <a:r>
                <a:rPr lang="ko-KR" altLang="en-US" b="1" dirty="0" err="1"/>
                <a:t>주요화면</a:t>
              </a:r>
              <a:r>
                <a:rPr lang="ko-KR" altLang="en-US" b="1" dirty="0"/>
                <a:t> 레이아웃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497420" y="342900"/>
              <a:ext cx="1042273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6.</a:t>
              </a:r>
              <a:r>
                <a:rPr lang="ko-KR" altLang="en-US" sz="1400" dirty="0" err="1"/>
                <a:t>화면설계</a:t>
              </a:r>
              <a:endParaRPr lang="ko-KR" altLang="en-US" sz="1400" dirty="0"/>
            </a:p>
          </p:txBody>
        </p:sp>
      </p:grpSp>
      <p:cxnSp>
        <p:nvCxnSpPr>
          <p:cNvPr id="71" name="직선 화살표 연결선 70"/>
          <p:cNvCxnSpPr/>
          <p:nvPr/>
        </p:nvCxnSpPr>
        <p:spPr>
          <a:xfrm flipV="1">
            <a:off x="5870471" y="3020614"/>
            <a:ext cx="513704" cy="10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8419"/>
              </p:ext>
            </p:extLst>
          </p:nvPr>
        </p:nvGraphicFramePr>
        <p:xfrm>
          <a:off x="545212" y="1817156"/>
          <a:ext cx="4515886" cy="411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493">
                  <a:extLst>
                    <a:ext uri="{9D8B030D-6E8A-4147-A177-3AD203B41FA5}">
                      <a16:colId xmlns:a16="http://schemas.microsoft.com/office/drawing/2014/main" val="2261054809"/>
                    </a:ext>
                  </a:extLst>
                </a:gridCol>
                <a:gridCol w="2810393">
                  <a:extLst>
                    <a:ext uri="{9D8B030D-6E8A-4147-A177-3AD203B41FA5}">
                      <a16:colId xmlns:a16="http://schemas.microsoft.com/office/drawing/2014/main" val="919377498"/>
                    </a:ext>
                  </a:extLst>
                </a:gridCol>
              </a:tblGrid>
              <a:tr h="51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예약마을이름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569913"/>
                  </a:ext>
                </a:extLst>
              </a:tr>
              <a:tr h="51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체험프로그램명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16434"/>
                  </a:ext>
                </a:extLst>
              </a:tr>
              <a:tr h="51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예약 날짜 선택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176492"/>
                  </a:ext>
                </a:extLst>
              </a:tr>
              <a:tr h="51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예약시간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선택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423386"/>
                  </a:ext>
                </a:extLst>
              </a:tr>
              <a:tr h="51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인원 선택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628841"/>
                  </a:ext>
                </a:extLst>
              </a:tr>
              <a:tr h="51433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현재 예약 가능한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인원은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명 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002441"/>
                  </a:ext>
                </a:extLst>
              </a:tr>
              <a:tr h="5143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예약자 이름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000996"/>
                  </a:ext>
                </a:extLst>
              </a:tr>
              <a:tr h="51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예약자 전화번호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020129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6747" y="1789219"/>
            <a:ext cx="5776949" cy="4916447"/>
            <a:chOff x="213223" y="1682910"/>
            <a:chExt cx="3110485" cy="4280793"/>
          </a:xfrm>
        </p:grpSpPr>
        <p:sp>
          <p:nvSpPr>
            <p:cNvPr id="83" name="직사각형 82"/>
            <p:cNvSpPr/>
            <p:nvPr/>
          </p:nvSpPr>
          <p:spPr>
            <a:xfrm>
              <a:off x="1378584" y="1797797"/>
              <a:ext cx="1905216" cy="301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71048" y="2205067"/>
              <a:ext cx="1912752" cy="301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368424" y="2660043"/>
              <a:ext cx="1916776" cy="301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367024" y="3115378"/>
              <a:ext cx="1916776" cy="301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367024" y="3531352"/>
              <a:ext cx="660483" cy="301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351130" y="4517718"/>
              <a:ext cx="1916776" cy="301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351130" y="5011447"/>
              <a:ext cx="1916776" cy="301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621351" y="5485670"/>
              <a:ext cx="953856" cy="301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예약하기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58DF3F0-3329-4CFE-9E6B-B00C19CB9D10}"/>
                </a:ext>
              </a:extLst>
            </p:cNvPr>
            <p:cNvSpPr/>
            <p:nvPr/>
          </p:nvSpPr>
          <p:spPr>
            <a:xfrm>
              <a:off x="213223" y="1682910"/>
              <a:ext cx="3110485" cy="42807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2896F5B-8444-48B9-8E33-F2B8D95D8A29}"/>
              </a:ext>
            </a:extLst>
          </p:cNvPr>
          <p:cNvGrpSpPr/>
          <p:nvPr/>
        </p:nvGrpSpPr>
        <p:grpSpPr>
          <a:xfrm>
            <a:off x="246748" y="1094187"/>
            <a:ext cx="2863546" cy="219291"/>
            <a:chOff x="9476562" y="632629"/>
            <a:chExt cx="2360428" cy="29238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A887AD2-350B-4B81-8E45-4D547BCD0609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농어촌</a:t>
              </a:r>
              <a:r>
                <a:rPr lang="en-US" altLang="ko-KR" sz="1050" dirty="0" err="1"/>
                <a:t>olleh</a:t>
              </a:r>
              <a:endParaRPr lang="ko-KR" altLang="en-US" sz="105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C7BB381-501D-4FFB-8287-77F2D4419729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/>
                <a:t>프로젝트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FB000CB-F387-4B6E-86AC-72F53FED8614}"/>
              </a:ext>
            </a:extLst>
          </p:cNvPr>
          <p:cNvGrpSpPr/>
          <p:nvPr/>
        </p:nvGrpSpPr>
        <p:grpSpPr>
          <a:xfrm>
            <a:off x="246748" y="1327437"/>
            <a:ext cx="2863546" cy="219291"/>
            <a:chOff x="9476562" y="632629"/>
            <a:chExt cx="2360428" cy="292388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8737EDF-B534-44CD-8EC2-D807156B775E}"/>
                </a:ext>
              </a:extLst>
            </p:cNvPr>
            <p:cNvSpPr/>
            <p:nvPr/>
          </p:nvSpPr>
          <p:spPr>
            <a:xfrm>
              <a:off x="10656776" y="632629"/>
              <a:ext cx="1180214" cy="2923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체험마을 상세페이지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4C71F5E-A16D-4DE3-BCA6-9770ECF1DEEE}"/>
                </a:ext>
              </a:extLst>
            </p:cNvPr>
            <p:cNvSpPr/>
            <p:nvPr/>
          </p:nvSpPr>
          <p:spPr>
            <a:xfrm>
              <a:off x="9476562" y="632629"/>
              <a:ext cx="1180214" cy="29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/>
                <a:t>화면명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4531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남자 옆모습">
            <a:extLst>
              <a:ext uri="{FF2B5EF4-FFF2-40B4-BE49-F238E27FC236}">
                <a16:creationId xmlns:a16="http://schemas.microsoft.com/office/drawing/2014/main" id="{0AB10539-C8A9-42B9-8519-92A23378FF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9575" y="1561862"/>
            <a:ext cx="2218611" cy="2218611"/>
          </a:xfrm>
          <a:prstGeom prst="rect">
            <a:avLst/>
          </a:prstGeom>
          <a:noFill/>
        </p:spPr>
      </p:pic>
      <p:pic>
        <p:nvPicPr>
          <p:cNvPr id="6" name="그래픽 5" descr="여성 프로필">
            <a:extLst>
              <a:ext uri="{FF2B5EF4-FFF2-40B4-BE49-F238E27FC236}">
                <a16:creationId xmlns:a16="http://schemas.microsoft.com/office/drawing/2014/main" id="{659472FC-219D-45CF-BAAB-F236E42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92339" y="1561862"/>
            <a:ext cx="2054674" cy="2218611"/>
          </a:xfrm>
          <a:prstGeom prst="rect">
            <a:avLst/>
          </a:prstGeom>
          <a:noFill/>
        </p:spPr>
      </p:pic>
      <p:pic>
        <p:nvPicPr>
          <p:cNvPr id="8" name="그래픽 7" descr="남자 옆모습">
            <a:extLst>
              <a:ext uri="{FF2B5EF4-FFF2-40B4-BE49-F238E27FC236}">
                <a16:creationId xmlns:a16="http://schemas.microsoft.com/office/drawing/2014/main" id="{C015005B-8393-4EFB-B5EC-4130253398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75816" y="1561862"/>
            <a:ext cx="2218611" cy="2218611"/>
          </a:xfrm>
          <a:prstGeom prst="rect">
            <a:avLst/>
          </a:prstGeom>
          <a:noFill/>
        </p:spPr>
      </p:pic>
      <p:pic>
        <p:nvPicPr>
          <p:cNvPr id="9" name="그래픽 8" descr="여성 프로필">
            <a:extLst>
              <a:ext uri="{FF2B5EF4-FFF2-40B4-BE49-F238E27FC236}">
                <a16:creationId xmlns:a16="http://schemas.microsoft.com/office/drawing/2014/main" id="{846351FA-67AB-488A-BBC7-73ADF2ECA7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56430" y="1561862"/>
            <a:ext cx="2054674" cy="2218611"/>
          </a:xfrm>
          <a:prstGeom prst="rect">
            <a:avLst/>
          </a:prstGeom>
          <a:noFill/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8E388E-BABE-49EA-BCFB-AE6D925AAAEB}"/>
              </a:ext>
            </a:extLst>
          </p:cNvPr>
          <p:cNvSpPr/>
          <p:nvPr/>
        </p:nvSpPr>
        <p:spPr>
          <a:xfrm>
            <a:off x="503961" y="3894772"/>
            <a:ext cx="1934588" cy="20373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 err="1">
                <a:solidFill>
                  <a:schemeClr val="tx1"/>
                </a:solidFill>
                <a:latin typeface="Arial" panose="020B0604020202020204" pitchFamily="34" charset="0"/>
              </a:rPr>
              <a:t>메인화면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 설계</a:t>
            </a:r>
            <a:b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지도 및 </a:t>
            </a:r>
            <a:r>
              <a:rPr lang="ko-KR" altLang="en-US" sz="1350" dirty="0" err="1">
                <a:solidFill>
                  <a:schemeClr val="tx1"/>
                </a:solidFill>
                <a:latin typeface="Arial" panose="020B0604020202020204" pitchFamily="34" charset="0"/>
              </a:rPr>
              <a:t>마커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 기능 구현 및 설계</a:t>
            </a:r>
            <a:b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예약기능 구현 및  </a:t>
            </a:r>
            <a:endParaRPr lang="ko-KR" altLang="en-US" sz="1350" dirty="0">
              <a:solidFill>
                <a:schemeClr val="tx1"/>
              </a:solidFill>
            </a:endParaRPr>
          </a:p>
          <a:p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 설계</a:t>
            </a:r>
            <a:b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검색서비스 구현 및 </a:t>
            </a:r>
            <a:endParaRPr lang="ko-KR" altLang="en-US" sz="1350" dirty="0">
              <a:solidFill>
                <a:schemeClr val="tx1"/>
              </a:solidFill>
            </a:endParaRPr>
          </a:p>
          <a:p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 설계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3C95CA-AB00-4172-A12E-D2C7809BFE82}"/>
              </a:ext>
            </a:extLst>
          </p:cNvPr>
          <p:cNvSpPr/>
          <p:nvPr/>
        </p:nvSpPr>
        <p:spPr>
          <a:xfrm>
            <a:off x="2616864" y="3894772"/>
            <a:ext cx="1934588" cy="203739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프로세스 설계</a:t>
            </a:r>
            <a:endParaRPr lang="ko-KR" altLang="en-US" sz="1350" dirty="0">
              <a:solidFill>
                <a:schemeClr val="tx1"/>
              </a:solidFill>
            </a:endParaRPr>
          </a:p>
          <a:p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관리자 기능 구현 및 설계</a:t>
            </a:r>
            <a:endParaRPr lang="ko-KR" altLang="en-US" sz="1350" dirty="0">
              <a:solidFill>
                <a:schemeClr val="tx1"/>
              </a:solidFill>
            </a:endParaRPr>
          </a:p>
          <a:p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관리자 </a:t>
            </a:r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UI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구현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B14410-556C-4F04-A6BF-363CFBB249D1}"/>
              </a:ext>
            </a:extLst>
          </p:cNvPr>
          <p:cNvSpPr/>
          <p:nvPr/>
        </p:nvSpPr>
        <p:spPr>
          <a:xfrm>
            <a:off x="4729767" y="3894772"/>
            <a:ext cx="1934588" cy="203739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-DB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설계 및 구현</a:t>
            </a:r>
            <a:b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회원서비스 기능</a:t>
            </a:r>
            <a:endParaRPr lang="ko-KR" altLang="en-US" sz="1350" dirty="0">
              <a:solidFill>
                <a:schemeClr val="tx1"/>
              </a:solidFill>
            </a:endParaRPr>
          </a:p>
          <a:p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  구현 및 설계</a:t>
            </a:r>
            <a:endParaRPr lang="ko-KR" altLang="en-US" sz="1350" dirty="0">
              <a:solidFill>
                <a:schemeClr val="tx1"/>
              </a:solidFill>
            </a:endParaRPr>
          </a:p>
          <a:p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리뷰기능 구현 및 </a:t>
            </a:r>
            <a:endParaRPr lang="ko-KR" altLang="en-US" sz="1350" dirty="0">
              <a:solidFill>
                <a:schemeClr val="tx1"/>
              </a:solidFill>
            </a:endParaRPr>
          </a:p>
          <a:p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  설계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1D3326-AA37-4297-AD34-13DB246D4D35}"/>
              </a:ext>
            </a:extLst>
          </p:cNvPr>
          <p:cNvSpPr/>
          <p:nvPr/>
        </p:nvSpPr>
        <p:spPr>
          <a:xfrm>
            <a:off x="6842669" y="3894772"/>
            <a:ext cx="1934588" cy="203739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화면 레이아웃 설계</a:t>
            </a:r>
            <a:b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350" dirty="0" err="1">
                <a:solidFill>
                  <a:schemeClr val="tx1"/>
                </a:solidFill>
                <a:latin typeface="Arial" panose="020B0604020202020204" pitchFamily="34" charset="0"/>
              </a:rPr>
              <a:t>회원이용</a:t>
            </a:r>
            <a:r>
              <a:rPr lang="en-US" altLang="ko-KR" sz="1350" dirty="0">
                <a:solidFill>
                  <a:schemeClr val="tx1"/>
                </a:solidFill>
                <a:latin typeface="Arial" panose="020B0604020202020204" pitchFamily="34" charset="0"/>
              </a:rPr>
              <a:t>UI</a:t>
            </a:r>
            <a:r>
              <a:rPr lang="ko-KR" alt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구현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C884C-5A16-433C-9BB5-75B60F0E50BA}"/>
              </a:ext>
            </a:extLst>
          </p:cNvPr>
          <p:cNvSpPr txBox="1"/>
          <p:nvPr/>
        </p:nvSpPr>
        <p:spPr>
          <a:xfrm>
            <a:off x="1220921" y="3137724"/>
            <a:ext cx="897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>
                <a:solidFill>
                  <a:schemeClr val="bg1"/>
                </a:solidFill>
              </a:rPr>
              <a:t>이상인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A9F95E-21BF-48D0-B2E0-64832697B423}"/>
              </a:ext>
            </a:extLst>
          </p:cNvPr>
          <p:cNvSpPr txBox="1"/>
          <p:nvPr/>
        </p:nvSpPr>
        <p:spPr>
          <a:xfrm>
            <a:off x="3318004" y="3137724"/>
            <a:ext cx="897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 err="1">
                <a:solidFill>
                  <a:schemeClr val="bg1"/>
                </a:solidFill>
              </a:rPr>
              <a:t>우정현</a:t>
            </a:r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AE829-5860-40AF-991D-49B25943D73E}"/>
              </a:ext>
            </a:extLst>
          </p:cNvPr>
          <p:cNvSpPr txBox="1"/>
          <p:nvPr/>
        </p:nvSpPr>
        <p:spPr>
          <a:xfrm>
            <a:off x="5400407" y="3137724"/>
            <a:ext cx="897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</a:rPr>
              <a:t>장동현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5588B-0F3B-4C1D-B9BB-3C0366D75899}"/>
              </a:ext>
            </a:extLst>
          </p:cNvPr>
          <p:cNvSpPr txBox="1"/>
          <p:nvPr/>
        </p:nvSpPr>
        <p:spPr>
          <a:xfrm>
            <a:off x="7482811" y="3137724"/>
            <a:ext cx="897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</a:rPr>
              <a:t>김지희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1C37B53D-3B4C-4523-B545-E53ED2CDFD58}"/>
              </a:ext>
            </a:extLst>
          </p:cNvPr>
          <p:cNvSpPr txBox="1">
            <a:spLocks/>
          </p:cNvSpPr>
          <p:nvPr/>
        </p:nvSpPr>
        <p:spPr>
          <a:xfrm>
            <a:off x="237440" y="79943"/>
            <a:ext cx="2255468" cy="62068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pPr marL="0" lvl="1" algn="just" latinLnBrk="0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ko-KR" altLang="en-US" b="1" kern="0" dirty="0" smtClean="0">
                <a:solidFill>
                  <a:sysClr val="windowText" lastClr="000000"/>
                </a:solidFill>
                <a:latin typeface="+mj-ea"/>
                <a:ea typeface="+mj-ea"/>
              </a:rPr>
              <a:t>팀 </a:t>
            </a:r>
            <a:r>
              <a:rPr lang="ko-KR" altLang="en-US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구성</a:t>
            </a:r>
            <a:r>
              <a: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[R&amp;R]</a:t>
            </a:r>
          </a:p>
        </p:txBody>
      </p:sp>
    </p:spTree>
    <p:extLst>
      <p:ext uri="{BB962C8B-B14F-4D97-AF65-F5344CB8AC3E}">
        <p14:creationId xmlns:p14="http://schemas.microsoft.com/office/powerpoint/2010/main" val="34111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1104756" y="4375382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.1 </a:t>
            </a:r>
            <a:r>
              <a:rPr lang="ko-KR" altLang="en-US" sz="1300" b="1" dirty="0">
                <a:latin typeface="+mn-ea"/>
              </a:rPr>
              <a:t>프로세스 분할도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.2 </a:t>
            </a:r>
            <a:r>
              <a:rPr lang="ko-KR" altLang="en-US" sz="1300" b="1" dirty="0">
                <a:latin typeface="+mn-ea"/>
              </a:rPr>
              <a:t>프로세스 설계서</a:t>
            </a: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1071596" y="1798154"/>
            <a:ext cx="3459146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1.1 </a:t>
            </a:r>
            <a:r>
              <a:rPr lang="ko-KR" altLang="en-US" sz="1300" b="1" dirty="0">
                <a:latin typeface="+mn-ea"/>
              </a:rPr>
              <a:t>추진 배경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1.2 </a:t>
            </a:r>
            <a:r>
              <a:rPr lang="ko-KR" altLang="en-US" sz="1300" b="1" dirty="0">
                <a:latin typeface="+mn-ea"/>
              </a:rPr>
              <a:t>목적 </a:t>
            </a:r>
            <a:r>
              <a:rPr lang="en-US" altLang="ko-KR" sz="1300" b="1" dirty="0">
                <a:latin typeface="+mn-ea"/>
              </a:rPr>
              <a:t>/ </a:t>
            </a:r>
            <a:r>
              <a:rPr lang="ko-KR" altLang="en-US" sz="1300" b="1" dirty="0">
                <a:latin typeface="+mn-ea"/>
              </a:rPr>
              <a:t>목표</a:t>
            </a: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5456036" y="1774693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5.1 </a:t>
            </a:r>
            <a:r>
              <a:rPr lang="ko-KR" altLang="en-US" sz="1300" b="1" dirty="0">
                <a:latin typeface="+mn-ea"/>
              </a:rPr>
              <a:t>소요 기술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5.2 </a:t>
            </a:r>
            <a:r>
              <a:rPr lang="ko-KR" altLang="en-US" sz="1300" b="1" dirty="0">
                <a:latin typeface="+mn-ea"/>
              </a:rPr>
              <a:t>시스템 아키텍처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1104756" y="5800552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4.1 </a:t>
            </a:r>
            <a:r>
              <a:rPr lang="ko-KR" altLang="en-US" sz="1300" b="1" dirty="0">
                <a:latin typeface="+mn-ea"/>
              </a:rPr>
              <a:t>테이블 </a:t>
            </a:r>
            <a:r>
              <a:rPr lang="en-US" altLang="ko-KR" sz="1300" b="1" dirty="0">
                <a:latin typeface="+mn-ea"/>
              </a:rPr>
              <a:t>ERD</a:t>
            </a: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456036" y="2997640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6.1 </a:t>
            </a:r>
            <a:r>
              <a:rPr lang="ko-KR" altLang="en-US" sz="1300" b="1" dirty="0">
                <a:latin typeface="+mn-ea"/>
              </a:rPr>
              <a:t>메뉴 구조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6.2 </a:t>
            </a:r>
            <a:r>
              <a:rPr lang="ko-KR" altLang="en-US" sz="1300" b="1" dirty="0">
                <a:latin typeface="+mn-ea"/>
              </a:rPr>
              <a:t>주요 화면 레이아웃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5456036" y="4339386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7.1 </a:t>
            </a:r>
            <a:r>
              <a:rPr lang="ko-KR" altLang="en-US" sz="1300" b="1" dirty="0">
                <a:latin typeface="+mn-ea"/>
              </a:rPr>
              <a:t>시연 시나리오 </a:t>
            </a: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7.2 </a:t>
            </a:r>
            <a:r>
              <a:rPr lang="ko-KR" altLang="en-US" sz="1300" b="1" dirty="0">
                <a:latin typeface="+mn-ea"/>
              </a:rPr>
              <a:t>동영상 시연 및 </a:t>
            </a:r>
            <a:r>
              <a:rPr lang="en-US" altLang="ko-KR" sz="1300" b="1" dirty="0">
                <a:latin typeface="+mn-ea"/>
              </a:rPr>
              <a:t>Demo</a:t>
            </a:r>
            <a:r>
              <a:rPr lang="ko-KR" altLang="en-US" sz="1300" b="1" dirty="0">
                <a:latin typeface="+mn-ea"/>
              </a:rPr>
              <a:t> 시연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71596" y="1253216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14688" y="1253217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64075" y="3872789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프로세스 설계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414688" y="3864121"/>
            <a:ext cx="4083809" cy="1748696"/>
            <a:chOff x="2349382" y="-1058549"/>
            <a:chExt cx="4083809" cy="1748696"/>
          </a:xfrm>
        </p:grpSpPr>
        <p:sp>
          <p:nvSpPr>
            <p:cNvPr id="52" name="직사각형 51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테이블 설계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349382" y="-1058549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729352" y="1236459"/>
            <a:ext cx="4116054" cy="430361"/>
            <a:chOff x="2317137" y="259787"/>
            <a:chExt cx="4116054" cy="430361"/>
          </a:xfrm>
        </p:grpSpPr>
        <p:sp>
          <p:nvSpPr>
            <p:cNvPr id="55" name="직사각형 54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아키텍처 설계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729352" y="3872789"/>
            <a:ext cx="4116054" cy="430361"/>
            <a:chOff x="2317137" y="259787"/>
            <a:chExt cx="4116054" cy="430361"/>
          </a:xfrm>
        </p:grpSpPr>
        <p:sp>
          <p:nvSpPr>
            <p:cNvPr id="58" name="직사각형 5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시연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729352" y="2500490"/>
            <a:ext cx="4116054" cy="430361"/>
            <a:chOff x="2317137" y="259787"/>
            <a:chExt cx="4116054" cy="430361"/>
          </a:xfrm>
        </p:grpSpPr>
        <p:sp>
          <p:nvSpPr>
            <p:cNvPr id="61" name="직사각형 60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화면설계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729352" y="5170648"/>
            <a:ext cx="4116054" cy="430361"/>
            <a:chOff x="2317137" y="259787"/>
            <a:chExt cx="4116054" cy="430361"/>
          </a:xfrm>
        </p:grpSpPr>
        <p:sp>
          <p:nvSpPr>
            <p:cNvPr id="64" name="직사각형 6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질의 응답 및 후기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제목 3"/>
          <p:cNvSpPr txBox="1">
            <a:spLocks/>
          </p:cNvSpPr>
          <p:nvPr/>
        </p:nvSpPr>
        <p:spPr>
          <a:xfrm>
            <a:off x="182418" y="143934"/>
            <a:ext cx="1265382" cy="616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순서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05233" y="5175570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hlinkClick r:id="rId2" action="ppaction://hlinkfile" tooltip="시연영상 파일이동"/>
          </p:cNvPr>
          <p:cNvSpPr/>
          <p:nvPr/>
        </p:nvSpPr>
        <p:spPr>
          <a:xfrm>
            <a:off x="4729352" y="3864503"/>
            <a:ext cx="591503" cy="4303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ectangle 21"/>
          <p:cNvSpPr>
            <a:spLocks noChangeArrowheads="1"/>
          </p:cNvSpPr>
          <p:nvPr/>
        </p:nvSpPr>
        <p:spPr bwMode="auto">
          <a:xfrm>
            <a:off x="5456036" y="6071476"/>
            <a:ext cx="338937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lt"/>
                <a:ea typeface="HY헤드라인M" panose="02030600000101010101" pitchFamily="18" charset="-127"/>
              </a:rPr>
              <a:t>8.2 Q &amp; A</a:t>
            </a:r>
            <a:endParaRPr lang="ko-KR" altLang="en-US" sz="1300" b="1" dirty="0">
              <a:latin typeface="+mn-lt"/>
              <a:ea typeface="HY헤드라인M" panose="02030600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86260" y="5771292"/>
            <a:ext cx="8130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/>
              <a:t>8.1 </a:t>
            </a:r>
            <a:r>
              <a:rPr lang="ko-KR" altLang="en-US" sz="1300" b="1" dirty="0"/>
              <a:t>후기</a:t>
            </a: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1076342" y="3057353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2.1 </a:t>
            </a:r>
            <a:r>
              <a:rPr lang="ko-KR" altLang="en-US" sz="1300" b="1" dirty="0" err="1" smtClean="0">
                <a:latin typeface="+mn-ea"/>
              </a:rPr>
              <a:t>기능정의서</a:t>
            </a:r>
            <a:endParaRPr lang="en-US" altLang="ko-KR" sz="1300" b="1" dirty="0">
              <a:latin typeface="+mn-ea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07167" y="2500490"/>
            <a:ext cx="4116054" cy="430361"/>
            <a:chOff x="2317137" y="259787"/>
            <a:chExt cx="4116054" cy="430361"/>
          </a:xfrm>
        </p:grpSpPr>
        <p:sp>
          <p:nvSpPr>
            <p:cNvPr id="48" name="직사각형 4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기능정의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1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5588" y="195215"/>
            <a:ext cx="8915988" cy="369332"/>
            <a:chOff x="67713" y="342900"/>
            <a:chExt cx="8267602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7713" y="342900"/>
              <a:ext cx="1910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7.1</a:t>
              </a:r>
              <a:r>
                <a:rPr lang="ko-KR" altLang="en-US" b="1" dirty="0"/>
                <a:t> 시현 시나리오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01798" y="342900"/>
              <a:ext cx="633517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7.</a:t>
              </a:r>
              <a:r>
                <a:rPr lang="ko-KR" altLang="en-US" sz="1400" dirty="0"/>
                <a:t>시현</a:t>
              </a:r>
            </a:p>
          </p:txBody>
        </p:sp>
      </p:grp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460912361"/>
              </p:ext>
            </p:extLst>
          </p:nvPr>
        </p:nvGraphicFramePr>
        <p:xfrm>
          <a:off x="160712" y="758005"/>
          <a:ext cx="3696393" cy="1257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623193625"/>
              </p:ext>
            </p:extLst>
          </p:nvPr>
        </p:nvGraphicFramePr>
        <p:xfrm>
          <a:off x="160712" y="1875995"/>
          <a:ext cx="4984866" cy="1236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305958379"/>
              </p:ext>
            </p:extLst>
          </p:nvPr>
        </p:nvGraphicFramePr>
        <p:xfrm>
          <a:off x="160712" y="2994679"/>
          <a:ext cx="3696393" cy="1257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4071988535"/>
              </p:ext>
            </p:extLst>
          </p:nvPr>
        </p:nvGraphicFramePr>
        <p:xfrm>
          <a:off x="160713" y="5411722"/>
          <a:ext cx="8900162" cy="1236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74690105"/>
              </p:ext>
            </p:extLst>
          </p:nvPr>
        </p:nvGraphicFramePr>
        <p:xfrm>
          <a:off x="155173" y="4227731"/>
          <a:ext cx="6478383" cy="1257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3085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24877" y="246654"/>
            <a:ext cx="8551372" cy="369332"/>
            <a:chOff x="85377" y="314571"/>
            <a:chExt cx="8263269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5377" y="314571"/>
              <a:ext cx="2069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7.2 </a:t>
              </a:r>
              <a:r>
                <a:rPr lang="ko-KR" altLang="en-US" b="1" dirty="0"/>
                <a:t>동영상 및 시현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88464" y="342900"/>
              <a:ext cx="660182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7.</a:t>
              </a:r>
              <a:r>
                <a:rPr lang="ko-KR" altLang="en-US" sz="1400" dirty="0"/>
                <a:t>시현</a:t>
              </a:r>
            </a:p>
          </p:txBody>
        </p:sp>
      </p:grpSp>
      <p:pic>
        <p:nvPicPr>
          <p:cNvPr id="3" name="10.포트폴리오_동영상_1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0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1104756" y="4375382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.1 </a:t>
            </a:r>
            <a:r>
              <a:rPr lang="ko-KR" altLang="en-US" sz="1300" b="1" dirty="0">
                <a:latin typeface="+mn-ea"/>
              </a:rPr>
              <a:t>프로세스 분할도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.2 </a:t>
            </a:r>
            <a:r>
              <a:rPr lang="ko-KR" altLang="en-US" sz="1300" b="1" dirty="0">
                <a:latin typeface="+mn-ea"/>
              </a:rPr>
              <a:t>프로세스 설계서</a:t>
            </a: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1071596" y="1798154"/>
            <a:ext cx="3459146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1.1 </a:t>
            </a:r>
            <a:r>
              <a:rPr lang="ko-KR" altLang="en-US" sz="1300" b="1" dirty="0">
                <a:latin typeface="+mn-ea"/>
              </a:rPr>
              <a:t>추진 배경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1.2 </a:t>
            </a:r>
            <a:r>
              <a:rPr lang="ko-KR" altLang="en-US" sz="1300" b="1" dirty="0">
                <a:latin typeface="+mn-ea"/>
              </a:rPr>
              <a:t>목적 </a:t>
            </a:r>
            <a:r>
              <a:rPr lang="en-US" altLang="ko-KR" sz="1300" b="1" dirty="0">
                <a:latin typeface="+mn-ea"/>
              </a:rPr>
              <a:t>/ </a:t>
            </a:r>
            <a:r>
              <a:rPr lang="ko-KR" altLang="en-US" sz="1300" b="1" dirty="0">
                <a:latin typeface="+mn-ea"/>
              </a:rPr>
              <a:t>목표</a:t>
            </a: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5456036" y="1774693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5.1 </a:t>
            </a:r>
            <a:r>
              <a:rPr lang="ko-KR" altLang="en-US" sz="1300" b="1" dirty="0">
                <a:latin typeface="+mn-ea"/>
              </a:rPr>
              <a:t>소요 기술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5.2 </a:t>
            </a:r>
            <a:r>
              <a:rPr lang="ko-KR" altLang="en-US" sz="1300" b="1" dirty="0">
                <a:latin typeface="+mn-ea"/>
              </a:rPr>
              <a:t>시스템 아키텍처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1104756" y="5800552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4.1 </a:t>
            </a:r>
            <a:r>
              <a:rPr lang="ko-KR" altLang="en-US" sz="1300" b="1" dirty="0">
                <a:latin typeface="+mn-ea"/>
              </a:rPr>
              <a:t>테이블 </a:t>
            </a:r>
            <a:r>
              <a:rPr lang="en-US" altLang="ko-KR" sz="1300" b="1" dirty="0">
                <a:latin typeface="+mn-ea"/>
              </a:rPr>
              <a:t>ERD</a:t>
            </a: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5456036" y="2997640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6.1 </a:t>
            </a:r>
            <a:r>
              <a:rPr lang="ko-KR" altLang="en-US" sz="1300" b="1" dirty="0">
                <a:latin typeface="+mn-ea"/>
              </a:rPr>
              <a:t>메뉴 구조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6.2 </a:t>
            </a:r>
            <a:r>
              <a:rPr lang="ko-KR" altLang="en-US" sz="1300" b="1" dirty="0">
                <a:latin typeface="+mn-ea"/>
              </a:rPr>
              <a:t>주요 화면 레이아웃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5456036" y="4339386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7.1 </a:t>
            </a:r>
            <a:r>
              <a:rPr lang="ko-KR" altLang="en-US" sz="1300" b="1" dirty="0">
                <a:latin typeface="+mn-ea"/>
              </a:rPr>
              <a:t>시연 시나리오 </a:t>
            </a: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7.2 </a:t>
            </a:r>
            <a:r>
              <a:rPr lang="ko-KR" altLang="en-US" sz="1300" b="1" dirty="0">
                <a:latin typeface="+mn-ea"/>
              </a:rPr>
              <a:t>동영상 시연 및 </a:t>
            </a:r>
            <a:r>
              <a:rPr lang="en-US" altLang="ko-KR" sz="1300" b="1" dirty="0">
                <a:latin typeface="+mn-ea"/>
              </a:rPr>
              <a:t>Demo</a:t>
            </a:r>
            <a:r>
              <a:rPr lang="ko-KR" altLang="en-US" sz="1300" b="1" dirty="0">
                <a:latin typeface="+mn-ea"/>
              </a:rPr>
              <a:t> 시연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71596" y="1253216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프로젝트 개요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14688" y="1253217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64075" y="3872789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프로세스 설계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414688" y="3864121"/>
            <a:ext cx="4083809" cy="1748696"/>
            <a:chOff x="2349382" y="-1058549"/>
            <a:chExt cx="4083809" cy="1748696"/>
          </a:xfrm>
        </p:grpSpPr>
        <p:sp>
          <p:nvSpPr>
            <p:cNvPr id="52" name="직사각형 51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테이블 설계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349382" y="-1058549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729352" y="1236459"/>
            <a:ext cx="4116054" cy="430361"/>
            <a:chOff x="2317137" y="259787"/>
            <a:chExt cx="4116054" cy="430361"/>
          </a:xfrm>
        </p:grpSpPr>
        <p:sp>
          <p:nvSpPr>
            <p:cNvPr id="55" name="직사각형 54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아키텍처 설계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729352" y="3872789"/>
            <a:ext cx="4116054" cy="430361"/>
            <a:chOff x="2317137" y="259787"/>
            <a:chExt cx="4116054" cy="430361"/>
          </a:xfrm>
        </p:grpSpPr>
        <p:sp>
          <p:nvSpPr>
            <p:cNvPr id="58" name="직사각형 5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시연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729352" y="2500490"/>
            <a:ext cx="4116054" cy="430361"/>
            <a:chOff x="2317137" y="259787"/>
            <a:chExt cx="4116054" cy="430361"/>
          </a:xfrm>
        </p:grpSpPr>
        <p:sp>
          <p:nvSpPr>
            <p:cNvPr id="61" name="직사각형 60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화면설계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729352" y="5170648"/>
            <a:ext cx="4116054" cy="430361"/>
            <a:chOff x="2317137" y="259787"/>
            <a:chExt cx="4116054" cy="430361"/>
          </a:xfrm>
        </p:grpSpPr>
        <p:sp>
          <p:nvSpPr>
            <p:cNvPr id="64" name="직사각형 6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질의 응답 및 후기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제목 3"/>
          <p:cNvSpPr txBox="1">
            <a:spLocks/>
          </p:cNvSpPr>
          <p:nvPr/>
        </p:nvSpPr>
        <p:spPr>
          <a:xfrm>
            <a:off x="182418" y="143934"/>
            <a:ext cx="1265382" cy="616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순서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01493" y="5178894"/>
            <a:ext cx="591503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29352" y="5170648"/>
            <a:ext cx="591503" cy="4303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56036" y="6071476"/>
            <a:ext cx="338937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lt"/>
                <a:ea typeface="HY헤드라인M" panose="02030600000101010101" pitchFamily="18" charset="-127"/>
              </a:rPr>
              <a:t>8.2 Q &amp; A</a:t>
            </a:r>
            <a:endParaRPr lang="ko-KR" altLang="en-US" sz="1300" b="1" dirty="0">
              <a:latin typeface="+mn-lt"/>
              <a:ea typeface="HY헤드라인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6260" y="5754667"/>
            <a:ext cx="8130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8.1 </a:t>
            </a:r>
            <a:r>
              <a:rPr lang="ko-KR" altLang="en-US" sz="1300" b="1" dirty="0"/>
              <a:t>후기</a:t>
            </a: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1076342" y="3057353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2.1 </a:t>
            </a:r>
            <a:r>
              <a:rPr lang="ko-KR" altLang="en-US" sz="1300" b="1" dirty="0" err="1" smtClean="0">
                <a:latin typeface="+mn-ea"/>
              </a:rPr>
              <a:t>기능정의서</a:t>
            </a:r>
            <a:endParaRPr lang="en-US" altLang="ko-KR" sz="1300" b="1" dirty="0"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07167" y="2500490"/>
            <a:ext cx="4116054" cy="430361"/>
            <a:chOff x="2317137" y="259787"/>
            <a:chExt cx="4116054" cy="430361"/>
          </a:xfrm>
        </p:grpSpPr>
        <p:sp>
          <p:nvSpPr>
            <p:cNvPr id="47" name="직사각형 46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기능정의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3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4877" y="246654"/>
            <a:ext cx="8551371" cy="369332"/>
            <a:chOff x="85377" y="314571"/>
            <a:chExt cx="8263268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5377" y="314571"/>
              <a:ext cx="1019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8.1</a:t>
              </a:r>
              <a:r>
                <a:rPr lang="ko-KR" altLang="en-US" b="1" dirty="0"/>
                <a:t> 후기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11906" y="342900"/>
              <a:ext cx="163673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8.</a:t>
              </a:r>
              <a:r>
                <a:rPr lang="ko-KR" altLang="en-US" sz="1400" dirty="0"/>
                <a:t>질의응답 및 후기</a:t>
              </a:r>
            </a:p>
          </p:txBody>
        </p:sp>
      </p:grpSp>
      <p:pic>
        <p:nvPicPr>
          <p:cNvPr id="7" name="그래픽 4" descr="남자 옆모습">
            <a:extLst>
              <a:ext uri="{FF2B5EF4-FFF2-40B4-BE49-F238E27FC236}">
                <a16:creationId xmlns:a16="http://schemas.microsoft.com/office/drawing/2014/main" id="{0AB10539-C8A9-42B9-8519-92A23378FF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9575" y="1561862"/>
            <a:ext cx="2218611" cy="2218611"/>
          </a:xfrm>
          <a:prstGeom prst="rect">
            <a:avLst/>
          </a:prstGeom>
          <a:noFill/>
        </p:spPr>
      </p:pic>
      <p:pic>
        <p:nvPicPr>
          <p:cNvPr id="8" name="그래픽 5" descr="여성 프로필">
            <a:extLst>
              <a:ext uri="{FF2B5EF4-FFF2-40B4-BE49-F238E27FC236}">
                <a16:creationId xmlns:a16="http://schemas.microsoft.com/office/drawing/2014/main" id="{659472FC-219D-45CF-BAAB-F236E42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92339" y="1561862"/>
            <a:ext cx="2054674" cy="2218611"/>
          </a:xfrm>
          <a:prstGeom prst="rect">
            <a:avLst/>
          </a:prstGeom>
          <a:noFill/>
        </p:spPr>
      </p:pic>
      <p:pic>
        <p:nvPicPr>
          <p:cNvPr id="9" name="그래픽 7" descr="남자 옆모습">
            <a:extLst>
              <a:ext uri="{FF2B5EF4-FFF2-40B4-BE49-F238E27FC236}">
                <a16:creationId xmlns:a16="http://schemas.microsoft.com/office/drawing/2014/main" id="{C015005B-8393-4EFB-B5EC-4130253398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75816" y="1561862"/>
            <a:ext cx="2218611" cy="2218611"/>
          </a:xfrm>
          <a:prstGeom prst="rect">
            <a:avLst/>
          </a:prstGeom>
          <a:noFill/>
        </p:spPr>
      </p:pic>
      <p:pic>
        <p:nvPicPr>
          <p:cNvPr id="10" name="그래픽 8" descr="여성 프로필">
            <a:extLst>
              <a:ext uri="{FF2B5EF4-FFF2-40B4-BE49-F238E27FC236}">
                <a16:creationId xmlns:a16="http://schemas.microsoft.com/office/drawing/2014/main" id="{846351FA-67AB-488A-BBC7-73ADF2ECA7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56430" y="1561862"/>
            <a:ext cx="2054674" cy="2218611"/>
          </a:xfrm>
          <a:prstGeom prst="rect">
            <a:avLst/>
          </a:prstGeom>
          <a:noFill/>
        </p:spPr>
      </p:pic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998E388E-BABE-49EA-BCFB-AE6D925AAAEB}"/>
              </a:ext>
            </a:extLst>
          </p:cNvPr>
          <p:cNvSpPr/>
          <p:nvPr/>
        </p:nvSpPr>
        <p:spPr>
          <a:xfrm>
            <a:off x="503961" y="3894772"/>
            <a:ext cx="1934588" cy="20373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>
                <a:solidFill>
                  <a:schemeClr val="tx1"/>
                </a:solidFill>
              </a:rPr>
              <a:t>처음 계획과는 다르게 수정된 부분이 많았지만 열심히해서 배운것도 많고 의미있는 프로젝트였습니다</a:t>
            </a:r>
            <a:r>
              <a:rPr lang="en-US" altLang="ko-KR" sz="1350">
                <a:solidFill>
                  <a:schemeClr val="tx1"/>
                </a:solidFill>
              </a:rPr>
              <a:t>.</a:t>
            </a:r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0">
            <a:extLst>
              <a:ext uri="{FF2B5EF4-FFF2-40B4-BE49-F238E27FC236}">
                <a16:creationId xmlns:a16="http://schemas.microsoft.com/office/drawing/2014/main" id="{F73C95CA-AB00-4172-A12E-D2C7809BFE82}"/>
              </a:ext>
            </a:extLst>
          </p:cNvPr>
          <p:cNvSpPr/>
          <p:nvPr/>
        </p:nvSpPr>
        <p:spPr>
          <a:xfrm>
            <a:off x="2616864" y="3894772"/>
            <a:ext cx="1934588" cy="203739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첫 팀 프로젝트를 하면서 수업내용을 더 이해할 수 있게 되었고 기획에서 개발까지 많은 시간과 노력이 필요하다는 걸 느꼈고 최대한 수정하지 않게 기획하는 게 좋겠다는 생각이 들었다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1">
            <a:extLst>
              <a:ext uri="{FF2B5EF4-FFF2-40B4-BE49-F238E27FC236}">
                <a16:creationId xmlns:a16="http://schemas.microsoft.com/office/drawing/2014/main" id="{CFB14410-556C-4F04-A6BF-363CFBB249D1}"/>
              </a:ext>
            </a:extLst>
          </p:cNvPr>
          <p:cNvSpPr/>
          <p:nvPr/>
        </p:nvSpPr>
        <p:spPr>
          <a:xfrm>
            <a:off x="4729767" y="3894772"/>
            <a:ext cx="1934588" cy="203739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프로젝트를 진행하면서 어렵고 힘들었지만 수업 시간에 했던 내용들이 많이 도움이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특히 팀원들 덕분에 이번 프로젝트를 잘 마무리할 수 </a:t>
            </a:r>
            <a:r>
              <a:rPr lang="ko-KR" altLang="en-US" sz="1200" dirty="0" err="1">
                <a:solidFill>
                  <a:schemeClr val="tx1"/>
                </a:solidFill>
              </a:rPr>
              <a:t>있었던거</a:t>
            </a:r>
            <a:r>
              <a:rPr lang="ko-KR" altLang="en-US" sz="1200" dirty="0">
                <a:solidFill>
                  <a:schemeClr val="tx1"/>
                </a:solidFill>
              </a:rPr>
              <a:t> 같습니다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감사합니다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0C1D3326-AA37-4297-AD34-13DB246D4D35}"/>
              </a:ext>
            </a:extLst>
          </p:cNvPr>
          <p:cNvSpPr/>
          <p:nvPr/>
        </p:nvSpPr>
        <p:spPr>
          <a:xfrm>
            <a:off x="6842669" y="3894772"/>
            <a:ext cx="1934588" cy="203739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힘들었지만 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많이 </a:t>
            </a:r>
            <a:r>
              <a:rPr lang="ko-KR" altLang="en-US" sz="1400" dirty="0" err="1">
                <a:solidFill>
                  <a:schemeClr val="tx1"/>
                </a:solidFill>
              </a:rPr>
              <a:t>배운것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같습니다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C884C-5A16-433C-9BB5-75B60F0E50BA}"/>
              </a:ext>
            </a:extLst>
          </p:cNvPr>
          <p:cNvSpPr txBox="1"/>
          <p:nvPr/>
        </p:nvSpPr>
        <p:spPr>
          <a:xfrm>
            <a:off x="1220921" y="3137724"/>
            <a:ext cx="897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>
                <a:solidFill>
                  <a:schemeClr val="bg1"/>
                </a:solidFill>
              </a:rPr>
              <a:t>이상인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9F95E-21BF-48D0-B2E0-64832697B423}"/>
              </a:ext>
            </a:extLst>
          </p:cNvPr>
          <p:cNvSpPr txBox="1"/>
          <p:nvPr/>
        </p:nvSpPr>
        <p:spPr>
          <a:xfrm>
            <a:off x="3318004" y="3137724"/>
            <a:ext cx="897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 err="1">
                <a:solidFill>
                  <a:schemeClr val="bg1"/>
                </a:solidFill>
              </a:rPr>
              <a:t>우정현</a:t>
            </a:r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AE829-5860-40AF-991D-49B25943D73E}"/>
              </a:ext>
            </a:extLst>
          </p:cNvPr>
          <p:cNvSpPr txBox="1"/>
          <p:nvPr/>
        </p:nvSpPr>
        <p:spPr>
          <a:xfrm>
            <a:off x="5400407" y="3137724"/>
            <a:ext cx="897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</a:rPr>
              <a:t>장동현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5588B-0F3B-4C1D-B9BB-3C0366D75899}"/>
              </a:ext>
            </a:extLst>
          </p:cNvPr>
          <p:cNvSpPr txBox="1"/>
          <p:nvPr/>
        </p:nvSpPr>
        <p:spPr>
          <a:xfrm>
            <a:off x="7482811" y="3137724"/>
            <a:ext cx="8975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</a:rPr>
              <a:t>김지희</a:t>
            </a:r>
          </a:p>
        </p:txBody>
      </p:sp>
    </p:spTree>
    <p:extLst>
      <p:ext uri="{BB962C8B-B14F-4D97-AF65-F5344CB8AC3E}">
        <p14:creationId xmlns:p14="http://schemas.microsoft.com/office/powerpoint/2010/main" val="36456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115879" y="2852738"/>
            <a:ext cx="5069146" cy="1293960"/>
          </a:xfrm>
          <a:prstGeom prst="foldedCorner">
            <a:avLst>
              <a:gd name="adj" fmla="val 125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4182" rIns="72000" bIns="4182" anchor="ctr" anchorCtr="1"/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AutoNum type="arabicPeriod"/>
              <a:defRPr b="1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1pPr>
            <a:lvl2pPr marL="742950" indent="-285750">
              <a:spcBef>
                <a:spcPct val="5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AutoNum type="arabicParenR"/>
              <a:defRPr sz="16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2pPr>
            <a:lvl3pPr marL="1143000" indent="-228600">
              <a:spcBef>
                <a:spcPct val="50000"/>
              </a:spcBef>
              <a:buClr>
                <a:schemeClr val="tx1"/>
              </a:buClr>
              <a:buSzPct val="75000"/>
              <a:buFont typeface="Monotype Sorts" pitchFamily="2" charset="2"/>
              <a:buAutoNum type="circleNumDbPlain"/>
              <a:defRPr sz="14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3pPr>
            <a:lvl4pPr marL="1600200" indent="-228600">
              <a:spcBef>
                <a:spcPct val="5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AutoNum type="alphaUcPeriod"/>
              <a:defRPr sz="1200">
                <a:solidFill>
                  <a:srgbClr val="000000"/>
                </a:solidFill>
                <a:latin typeface="Arial" panose="020B0604020202020204" pitchFamily="34" charset="0"/>
                <a:ea typeface="HY헤드라인M" panose="02030600000101010101" pitchFamily="18" charset="-127"/>
              </a:defRPr>
            </a:lvl4pPr>
            <a:lvl5pPr marL="2057400" indent="-228600">
              <a:spcBef>
                <a:spcPct val="50000"/>
              </a:spcBef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Char char="–"/>
              <a:defRPr sz="11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ko-KR" sz="8800" dirty="0">
                <a:solidFill>
                  <a:schemeClr val="tx1"/>
                </a:solidFill>
                <a:latin typeface="HY헤드라인M" panose="02030600000101010101" pitchFamily="18" charset="-127"/>
              </a:rPr>
              <a:t>Q &amp; A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96302" y="244983"/>
            <a:ext cx="8762167" cy="369332"/>
            <a:chOff x="85377" y="314571"/>
            <a:chExt cx="8466964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5377" y="314571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8.2 </a:t>
              </a:r>
              <a:r>
                <a:rPr lang="ko-KR" altLang="en-US" b="1" dirty="0"/>
                <a:t>질의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응답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4771" y="342900"/>
              <a:ext cx="1067570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8.</a:t>
              </a:r>
              <a:r>
                <a:rPr lang="ko-KR" altLang="en-US" sz="1400" dirty="0"/>
                <a:t>질의 응답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3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660593" y="2317752"/>
            <a:ext cx="7833076" cy="128111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감 사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1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82443" y="196162"/>
            <a:ext cx="987850" cy="616634"/>
          </a:xfrm>
        </p:spPr>
        <p:txBody>
          <a:bodyPr>
            <a:noAutofit/>
          </a:bodyPr>
          <a:lstStyle/>
          <a:p>
            <a:r>
              <a:rPr lang="ko-KR" altLang="en-US" sz="3200"/>
              <a:t>순서</a:t>
            </a:r>
            <a:endParaRPr lang="ko-KR" altLang="en-US" sz="3200" dirty="0"/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1104756" y="4375382"/>
            <a:ext cx="34544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.1 </a:t>
            </a:r>
            <a:r>
              <a:rPr lang="ko-KR" altLang="en-US" sz="1300" b="1" dirty="0">
                <a:latin typeface="+mn-ea"/>
              </a:rPr>
              <a:t>프로세스 분할도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3</a:t>
            </a:r>
            <a:r>
              <a:rPr lang="en-US" altLang="ko-KR" sz="1300" b="1" dirty="0" smtClean="0">
                <a:latin typeface="+mn-ea"/>
              </a:rPr>
              <a:t>.2 </a:t>
            </a:r>
            <a:r>
              <a:rPr lang="ko-KR" altLang="en-US" sz="1300" b="1" dirty="0">
                <a:latin typeface="+mn-ea"/>
              </a:rPr>
              <a:t>프로세스 설계서</a:t>
            </a: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1071596" y="1798154"/>
            <a:ext cx="3459146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 1.1 </a:t>
            </a:r>
            <a:r>
              <a:rPr lang="ko-KR" altLang="en-US" sz="1300" b="1" dirty="0">
                <a:latin typeface="+mn-ea"/>
              </a:rPr>
              <a:t>추진 배경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 1.2 </a:t>
            </a:r>
            <a:r>
              <a:rPr lang="ko-KR" altLang="en-US" sz="1300" b="1" dirty="0">
                <a:latin typeface="+mn-ea"/>
              </a:rPr>
              <a:t>목적 </a:t>
            </a:r>
            <a:r>
              <a:rPr lang="en-US" altLang="ko-KR" sz="1300" b="1" dirty="0">
                <a:latin typeface="+mn-ea"/>
              </a:rPr>
              <a:t>/ </a:t>
            </a:r>
            <a:r>
              <a:rPr lang="ko-KR" altLang="en-US" sz="1300" b="1" dirty="0">
                <a:latin typeface="+mn-ea"/>
              </a:rPr>
              <a:t>목표</a:t>
            </a: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5456036" y="1774693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5.1 </a:t>
            </a:r>
            <a:r>
              <a:rPr lang="ko-KR" altLang="en-US" sz="1300" b="1" dirty="0">
                <a:latin typeface="+mn-ea"/>
              </a:rPr>
              <a:t>소요 기술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5.2 </a:t>
            </a:r>
            <a:r>
              <a:rPr lang="ko-KR" altLang="en-US" sz="1300" b="1" dirty="0">
                <a:latin typeface="+mn-ea"/>
              </a:rPr>
              <a:t>시스템 아키텍처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1104756" y="5800552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4.1 </a:t>
            </a:r>
            <a:r>
              <a:rPr lang="ko-KR" altLang="en-US" sz="1300" b="1" dirty="0">
                <a:latin typeface="+mn-ea"/>
              </a:rPr>
              <a:t>테이블 </a:t>
            </a:r>
            <a:r>
              <a:rPr lang="en-US" altLang="ko-KR" sz="1300" b="1" dirty="0">
                <a:latin typeface="+mn-ea"/>
              </a:rPr>
              <a:t>ERD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076342" y="3057353"/>
            <a:ext cx="3454400" cy="30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2.1 </a:t>
            </a:r>
            <a:r>
              <a:rPr lang="ko-KR" altLang="en-US" sz="1300" b="1" dirty="0" err="1" smtClean="0">
                <a:latin typeface="+mn-ea"/>
              </a:rPr>
              <a:t>기능정의서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5456036" y="2997640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6.1 </a:t>
            </a:r>
            <a:r>
              <a:rPr lang="ko-KR" altLang="en-US" sz="1300" b="1" dirty="0">
                <a:latin typeface="+mn-ea"/>
              </a:rPr>
              <a:t>메뉴 구조</a:t>
            </a:r>
            <a:endParaRPr lang="en-US" altLang="ko-KR" sz="1300" b="1" dirty="0">
              <a:latin typeface="+mn-ea"/>
            </a:endParaRP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</a:pPr>
            <a:r>
              <a:rPr lang="en-US" altLang="ko-KR" sz="1300" b="1" dirty="0">
                <a:latin typeface="+mn-ea"/>
              </a:rPr>
              <a:t>6.2 </a:t>
            </a:r>
            <a:r>
              <a:rPr lang="ko-KR" altLang="en-US" sz="1300" b="1" dirty="0">
                <a:latin typeface="+mn-ea"/>
              </a:rPr>
              <a:t>주요 화면 레이아웃</a:t>
            </a:r>
            <a:endParaRPr lang="en-US" altLang="ko-KR" sz="1300" b="1" dirty="0">
              <a:latin typeface="+mn-ea"/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5456036" y="4339386"/>
            <a:ext cx="3419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7.1 </a:t>
            </a:r>
            <a:r>
              <a:rPr lang="ko-KR" altLang="en-US" sz="1300" b="1" dirty="0">
                <a:latin typeface="+mn-ea"/>
              </a:rPr>
              <a:t>시연 시나리오 </a:t>
            </a:r>
          </a:p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ea"/>
              </a:rPr>
              <a:t>7.2 </a:t>
            </a:r>
            <a:r>
              <a:rPr lang="ko-KR" altLang="en-US" sz="1300" b="1" dirty="0">
                <a:latin typeface="+mn-ea"/>
              </a:rPr>
              <a:t>동영상 시연 및 </a:t>
            </a:r>
            <a:r>
              <a:rPr lang="en-US" altLang="ko-KR" sz="1300" b="1" dirty="0">
                <a:latin typeface="+mn-ea"/>
              </a:rPr>
              <a:t>Demo</a:t>
            </a:r>
            <a:r>
              <a:rPr lang="ko-KR" altLang="en-US" sz="1300" b="1" dirty="0">
                <a:latin typeface="+mn-ea"/>
              </a:rPr>
              <a:t> 시연</a:t>
            </a:r>
          </a:p>
        </p:txBody>
      </p:sp>
      <p:sp>
        <p:nvSpPr>
          <p:cNvPr id="5" name="직사각형 4">
            <a:hlinkClick r:id="rId2" action="ppaction://hlinkpres?slideindex=1&amp;slidetitle="/>
          </p:cNvPr>
          <p:cNvSpPr/>
          <p:nvPr/>
        </p:nvSpPr>
        <p:spPr>
          <a:xfrm>
            <a:off x="1071596" y="1253216"/>
            <a:ext cx="3459146" cy="43036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프로젝트 </a:t>
            </a:r>
            <a:r>
              <a:rPr lang="ko-KR" altLang="en-US" b="1" dirty="0" smtClean="0">
                <a:solidFill>
                  <a:schemeClr val="tx1"/>
                </a:solidFill>
              </a:rPr>
              <a:t>개요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hlinkClick r:id="rId2" action="ppaction://hlinkpres?slideindex=1&amp;slidetitle=" tooltip="프로젝트 개요 ppt 이동"/>
          </p:cNvPr>
          <p:cNvSpPr/>
          <p:nvPr/>
        </p:nvSpPr>
        <p:spPr>
          <a:xfrm>
            <a:off x="414688" y="1253217"/>
            <a:ext cx="591503" cy="4303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7167" y="2500490"/>
            <a:ext cx="4116054" cy="430361"/>
            <a:chOff x="2317137" y="259787"/>
            <a:chExt cx="4116054" cy="430361"/>
          </a:xfrm>
        </p:grpSpPr>
        <p:sp>
          <p:nvSpPr>
            <p:cNvPr id="34" name="직사각형 3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기능정의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07167" y="3872789"/>
            <a:ext cx="4116054" cy="430361"/>
            <a:chOff x="2317137" y="259787"/>
            <a:chExt cx="4116054" cy="430361"/>
          </a:xfrm>
        </p:grpSpPr>
        <p:sp>
          <p:nvSpPr>
            <p:cNvPr id="38" name="직사각형 3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프로세스 설계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82443" y="5182457"/>
            <a:ext cx="4116054" cy="430361"/>
            <a:chOff x="2317137" y="259787"/>
            <a:chExt cx="4116054" cy="430361"/>
          </a:xfrm>
        </p:grpSpPr>
        <p:sp>
          <p:nvSpPr>
            <p:cNvPr id="41" name="직사각형 40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테이블 설계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729352" y="1236459"/>
            <a:ext cx="4116054" cy="430361"/>
            <a:chOff x="2317137" y="259787"/>
            <a:chExt cx="4116054" cy="430361"/>
          </a:xfrm>
        </p:grpSpPr>
        <p:sp>
          <p:nvSpPr>
            <p:cNvPr id="44" name="직사각형 4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아키텍처 설계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729352" y="3872789"/>
            <a:ext cx="4116054" cy="430361"/>
            <a:chOff x="2317137" y="259787"/>
            <a:chExt cx="4116054" cy="430361"/>
          </a:xfrm>
        </p:grpSpPr>
        <p:sp>
          <p:nvSpPr>
            <p:cNvPr id="48" name="직사각형 47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시연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729352" y="2500490"/>
            <a:ext cx="4116054" cy="430361"/>
            <a:chOff x="2317137" y="259787"/>
            <a:chExt cx="4116054" cy="430361"/>
          </a:xfrm>
        </p:grpSpPr>
        <p:sp>
          <p:nvSpPr>
            <p:cNvPr id="51" name="직사각형 50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화면설계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729352" y="5170648"/>
            <a:ext cx="4116054" cy="430361"/>
            <a:chOff x="2317137" y="259787"/>
            <a:chExt cx="4116054" cy="430361"/>
          </a:xfrm>
        </p:grpSpPr>
        <p:sp>
          <p:nvSpPr>
            <p:cNvPr id="54" name="직사각형 53"/>
            <p:cNvSpPr/>
            <p:nvPr/>
          </p:nvSpPr>
          <p:spPr>
            <a:xfrm>
              <a:off x="2974045" y="259787"/>
              <a:ext cx="3459146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질의 응답 및 후기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317137" y="259788"/>
              <a:ext cx="591503" cy="430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5456036" y="6071476"/>
            <a:ext cx="338937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288" rIns="1828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1588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60338" indent="-47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365125" indent="-177800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595313" indent="-169863">
              <a:spcBef>
                <a:spcPct val="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10525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15097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19669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2424113" indent="-169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lvl="1" algn="just">
              <a:lnSpc>
                <a:spcPct val="120000"/>
              </a:lnSpc>
              <a:spcBef>
                <a:spcPct val="60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None/>
            </a:pPr>
            <a:r>
              <a:rPr lang="en-US" altLang="ko-KR" sz="1300" b="1" dirty="0">
                <a:latin typeface="+mn-lt"/>
                <a:ea typeface="HY헤드라인M" panose="02030600000101010101" pitchFamily="18" charset="-127"/>
              </a:rPr>
              <a:t>8.2 Q &amp; A</a:t>
            </a:r>
            <a:endParaRPr lang="ko-KR" altLang="en-US" sz="1300" b="1" dirty="0">
              <a:latin typeface="+mn-lt"/>
              <a:ea typeface="HY헤드라인M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86260" y="5771292"/>
            <a:ext cx="8130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/>
              <a:t>8.1 </a:t>
            </a:r>
            <a:r>
              <a:rPr lang="ko-KR" altLang="en-US" sz="1300" b="1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164920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4816" y="1493083"/>
            <a:ext cx="1699356" cy="5206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62A951-16D0-492F-9AB3-DBFDD16FE3B5}"/>
              </a:ext>
            </a:extLst>
          </p:cNvPr>
          <p:cNvSpPr/>
          <p:nvPr/>
        </p:nvSpPr>
        <p:spPr>
          <a:xfrm>
            <a:off x="222481" y="1946870"/>
            <a:ext cx="1454581" cy="74766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코로나 장기화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여행수요 소폭상승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AD184-631F-4A84-A1B7-79DF8C2C3880}"/>
              </a:ext>
            </a:extLst>
          </p:cNvPr>
          <p:cNvSpPr/>
          <p:nvPr/>
        </p:nvSpPr>
        <p:spPr>
          <a:xfrm>
            <a:off x="222479" y="5523460"/>
            <a:ext cx="1313773" cy="74766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</a:t>
            </a:r>
            <a:r>
              <a:rPr lang="ko-KR" altLang="en-US" sz="900" b="1" dirty="0">
                <a:solidFill>
                  <a:schemeClr val="tx1"/>
                </a:solidFill>
              </a:rPr>
              <a:t>를 더 선호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750BD5-4AD2-4B71-8227-E810EC0D0254}"/>
              </a:ext>
            </a:extLst>
          </p:cNvPr>
          <p:cNvSpPr/>
          <p:nvPr/>
        </p:nvSpPr>
        <p:spPr>
          <a:xfrm>
            <a:off x="2265223" y="1885805"/>
            <a:ext cx="1639101" cy="118065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정부</a:t>
            </a:r>
            <a:r>
              <a:rPr lang="ko-KR" altLang="en-US" sz="900" b="1" dirty="0">
                <a:solidFill>
                  <a:schemeClr val="tx1"/>
                </a:solidFill>
              </a:rPr>
              <a:t> 자체적으로</a:t>
            </a:r>
            <a:r>
              <a:rPr lang="en-US" altLang="ko-KR" sz="900" b="1" dirty="0">
                <a:solidFill>
                  <a:schemeClr val="tx1"/>
                </a:solidFill>
              </a:rPr>
              <a:t/>
            </a:r>
            <a:br>
              <a:rPr lang="en-US" altLang="ko-KR" sz="900" b="1" dirty="0">
                <a:solidFill>
                  <a:schemeClr val="tx1"/>
                </a:solidFill>
              </a:rPr>
            </a:br>
            <a:r>
              <a:rPr lang="ko-KR" altLang="en-US" sz="900" b="1" dirty="0">
                <a:solidFill>
                  <a:schemeClr val="tx1"/>
                </a:solidFill>
              </a:rPr>
              <a:t>농어촌 </a:t>
            </a:r>
            <a:r>
              <a:rPr lang="en-US" altLang="ko-KR" sz="900" b="1" dirty="0">
                <a:solidFill>
                  <a:schemeClr val="tx1"/>
                </a:solidFill>
              </a:rPr>
              <a:t/>
            </a:r>
            <a:br>
              <a:rPr lang="en-US" altLang="ko-KR" sz="900" b="1" dirty="0">
                <a:solidFill>
                  <a:schemeClr val="tx1"/>
                </a:solidFill>
              </a:rPr>
            </a:br>
            <a:r>
              <a:rPr lang="ko-KR" altLang="en-US" sz="900" b="1" dirty="0">
                <a:solidFill>
                  <a:schemeClr val="tx1"/>
                </a:solidFill>
              </a:rPr>
              <a:t>체험형 여행 권장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42B355-B2FF-42CD-ACFF-9041D2B68012}"/>
              </a:ext>
            </a:extLst>
          </p:cNvPr>
          <p:cNvSpPr/>
          <p:nvPr/>
        </p:nvSpPr>
        <p:spPr>
          <a:xfrm>
            <a:off x="222481" y="3713973"/>
            <a:ext cx="1325429" cy="749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250" tIns="20250" rIns="20250" bIns="20250" rtlCol="0" anchor="ctr"/>
          <a:lstStyle/>
          <a:p>
            <a:pPr algn="ctr"/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휴양목적</a:t>
            </a:r>
            <a:r>
              <a:rPr lang="ko-KR" altLang="en-US" sz="900" b="1" dirty="0">
                <a:solidFill>
                  <a:schemeClr val="tx1"/>
                </a:solidFill>
              </a:rPr>
              <a:t>의 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여행수요 증가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61D4F-7953-477A-838F-464A6CEDFB5A}"/>
              </a:ext>
            </a:extLst>
          </p:cNvPr>
          <p:cNvSpPr/>
          <p:nvPr/>
        </p:nvSpPr>
        <p:spPr>
          <a:xfrm>
            <a:off x="2265224" y="5300888"/>
            <a:ext cx="1575157" cy="122039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농어촌 체험마을</a:t>
            </a:r>
            <a:r>
              <a:rPr lang="en-US" altLang="ko-KR" sz="900" b="1" dirty="0">
                <a:solidFill>
                  <a:schemeClr val="tx1"/>
                </a:solidFill>
              </a:rPr>
              <a:t/>
            </a:r>
            <a:br>
              <a:rPr lang="en-US" altLang="ko-KR" sz="900" b="1" dirty="0">
                <a:solidFill>
                  <a:schemeClr val="tx1"/>
                </a:solidFill>
              </a:rPr>
            </a:br>
            <a:r>
              <a:rPr lang="ko-KR" altLang="en-US" sz="900" b="1" dirty="0">
                <a:solidFill>
                  <a:schemeClr val="tx1"/>
                </a:solidFill>
              </a:rPr>
              <a:t>정보 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선호도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증가 예상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72288" y="174567"/>
            <a:ext cx="7986016" cy="548107"/>
            <a:chOff x="183081" y="651443"/>
            <a:chExt cx="8628024" cy="620688"/>
          </a:xfrm>
        </p:grpSpPr>
        <p:sp>
          <p:nvSpPr>
            <p:cNvPr id="22" name="제목 2">
              <a:extLst>
                <a:ext uri="{FF2B5EF4-FFF2-40B4-BE49-F238E27FC236}">
                  <a16:creationId xmlns:a16="http://schemas.microsoft.com/office/drawing/2014/main" id="{1C37B53D-3B4C-4523-B545-E53ED2CDFD58}"/>
                </a:ext>
              </a:extLst>
            </p:cNvPr>
            <p:cNvSpPr txBox="1">
              <a:spLocks/>
            </p:cNvSpPr>
            <p:nvPr/>
          </p:nvSpPr>
          <p:spPr>
            <a:xfrm>
              <a:off x="183081" y="651443"/>
              <a:ext cx="2255468" cy="62068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6858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 baseline="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j-cs"/>
                </a:defRPr>
              </a:lvl1pPr>
            </a:lstStyle>
            <a:p>
              <a:pPr marL="0" lvl="1" algn="just" latinLnBrk="0">
                <a:lnSpc>
                  <a:spcPct val="120000"/>
                </a:lnSpc>
                <a:spcBef>
                  <a:spcPct val="60000"/>
                </a:spcBef>
                <a:buClr>
                  <a:schemeClr val="tx1"/>
                </a:buClr>
                <a:buSzPct val="85000"/>
              </a:pPr>
              <a:r>
                <a:rPr lang="en-US" altLang="ko-KR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1.1</a:t>
              </a:r>
              <a:r>
                <a:rPr lang="ko-KR" altLang="en-US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추진배경</a:t>
              </a:r>
              <a:endPara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텍스트 개체 틀 3">
              <a:extLst>
                <a:ext uri="{FF2B5EF4-FFF2-40B4-BE49-F238E27FC236}">
                  <a16:creationId xmlns:a16="http://schemas.microsoft.com/office/drawing/2014/main" id="{59D425E3-A4E2-471E-BDAC-14792C788748}"/>
                </a:ext>
              </a:extLst>
            </p:cNvPr>
            <p:cNvSpPr txBox="1">
              <a:spLocks/>
            </p:cNvSpPr>
            <p:nvPr/>
          </p:nvSpPr>
          <p:spPr>
            <a:xfrm>
              <a:off x="7272388" y="847774"/>
              <a:ext cx="1538717" cy="34659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vert="horz" lIns="0" tIns="25718" rIns="0" bIns="25718" rtlCol="0">
              <a:noAutofit/>
            </a:bodyPr>
            <a:lstStyle>
              <a:lvl1pPr marL="0" indent="0" algn="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ko-KR" dirty="0">
                  <a:latin typeface="+mj-ea"/>
                  <a:ea typeface="+mj-ea"/>
                </a:rPr>
                <a:t>1.</a:t>
              </a:r>
              <a:r>
                <a:rPr kumimoji="1" lang="ko-KR" altLang="en-US" dirty="0">
                  <a:latin typeface="+mj-ea"/>
                  <a:ea typeface="+mj-ea"/>
                </a:rPr>
                <a:t>프로젝트 개요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52856F68-C842-4F92-940C-7632C65B0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20" y="907052"/>
            <a:ext cx="4489836" cy="355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21" y="5523460"/>
            <a:ext cx="4489836" cy="10766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54" y="5242602"/>
            <a:ext cx="596198" cy="280860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3926944" y="5635160"/>
            <a:ext cx="397577" cy="524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오른쪽 화살표 30"/>
          <p:cNvSpPr/>
          <p:nvPr/>
        </p:nvSpPr>
        <p:spPr>
          <a:xfrm>
            <a:off x="3997802" y="2058570"/>
            <a:ext cx="397577" cy="524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4" name="아래쪽 화살표 33"/>
          <p:cNvSpPr/>
          <p:nvPr/>
        </p:nvSpPr>
        <p:spPr>
          <a:xfrm>
            <a:off x="747556" y="2885393"/>
            <a:ext cx="263618" cy="362139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5" name="아래쪽 화살표 34"/>
          <p:cNvSpPr/>
          <p:nvPr/>
        </p:nvSpPr>
        <p:spPr>
          <a:xfrm>
            <a:off x="709793" y="4797225"/>
            <a:ext cx="263618" cy="362139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8" name="오른쪽 화살표 37"/>
          <p:cNvSpPr/>
          <p:nvPr/>
        </p:nvSpPr>
        <p:spPr>
          <a:xfrm>
            <a:off x="1794061" y="2058570"/>
            <a:ext cx="397577" cy="524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오른쪽 화살표 38"/>
          <p:cNvSpPr/>
          <p:nvPr/>
        </p:nvSpPr>
        <p:spPr>
          <a:xfrm>
            <a:off x="1794059" y="5623059"/>
            <a:ext cx="397577" cy="524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32409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8E3525-A684-4DFE-AE00-0E689DA88DC6}"/>
              </a:ext>
            </a:extLst>
          </p:cNvPr>
          <p:cNvSpPr txBox="1"/>
          <p:nvPr/>
        </p:nvSpPr>
        <p:spPr>
          <a:xfrm>
            <a:off x="1429838" y="2664160"/>
            <a:ext cx="7125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농어촌 체험마을 정보 환경을 구축해서 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국내외 여행객들에게 정보수집의 편의 제공 목적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32513" y="189080"/>
            <a:ext cx="8482061" cy="620688"/>
            <a:chOff x="283378" y="651443"/>
            <a:chExt cx="8527726" cy="620688"/>
          </a:xfrm>
        </p:grpSpPr>
        <p:sp>
          <p:nvSpPr>
            <p:cNvPr id="8" name="제목 2">
              <a:extLst>
                <a:ext uri="{FF2B5EF4-FFF2-40B4-BE49-F238E27FC236}">
                  <a16:creationId xmlns:a16="http://schemas.microsoft.com/office/drawing/2014/main" id="{1C37B53D-3B4C-4523-B545-E53ED2CDFD58}"/>
                </a:ext>
              </a:extLst>
            </p:cNvPr>
            <p:cNvSpPr txBox="1">
              <a:spLocks/>
            </p:cNvSpPr>
            <p:nvPr/>
          </p:nvSpPr>
          <p:spPr>
            <a:xfrm>
              <a:off x="283378" y="651443"/>
              <a:ext cx="919323" cy="62068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6858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 baseline="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j-cs"/>
                </a:defRPr>
              </a:lvl1pPr>
            </a:lstStyle>
            <a:p>
              <a:pPr marL="0" lvl="1" algn="just" latinLnBrk="0">
                <a:lnSpc>
                  <a:spcPct val="120000"/>
                </a:lnSpc>
                <a:spcBef>
                  <a:spcPct val="600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altLang="ko-KR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1.2</a:t>
              </a:r>
              <a:r>
                <a:rPr lang="ko-KR" altLang="en-US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목적</a:t>
              </a:r>
              <a:endPara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  <p:sp>
          <p:nvSpPr>
            <p:cNvPr id="9" name="텍스트 개체 틀 3">
              <a:extLst>
                <a:ext uri="{FF2B5EF4-FFF2-40B4-BE49-F238E27FC236}">
                  <a16:creationId xmlns:a16="http://schemas.microsoft.com/office/drawing/2014/main" id="{59D425E3-A4E2-471E-BDAC-14792C788748}"/>
                </a:ext>
              </a:extLst>
            </p:cNvPr>
            <p:cNvSpPr txBox="1">
              <a:spLocks/>
            </p:cNvSpPr>
            <p:nvPr/>
          </p:nvSpPr>
          <p:spPr>
            <a:xfrm>
              <a:off x="7370060" y="911771"/>
              <a:ext cx="1441044" cy="28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vert="horz" lIns="0" tIns="45720" rIns="0" bIns="45720" rtlCol="0">
              <a:normAutofit lnSpcReduction="10000"/>
            </a:bodyPr>
            <a:lstStyle>
              <a:lvl1pPr marL="0" indent="0" algn="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ko-KR" dirty="0">
                  <a:latin typeface="+mj-ea"/>
                  <a:ea typeface="+mj-ea"/>
                </a:rPr>
                <a:t>1.</a:t>
              </a:r>
              <a:r>
                <a:rPr kumimoji="1" lang="ko-KR" altLang="en-US" dirty="0">
                  <a:latin typeface="+mj-ea"/>
                  <a:ea typeface="+mj-ea"/>
                </a:rPr>
                <a:t>프로젝트 개요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0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42946F-6950-4A58-ACA2-6F3F937A4629}"/>
              </a:ext>
            </a:extLst>
          </p:cNvPr>
          <p:cNvSpPr txBox="1"/>
          <p:nvPr/>
        </p:nvSpPr>
        <p:spPr>
          <a:xfrm>
            <a:off x="252046" y="1446114"/>
            <a:ext cx="4487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1) </a:t>
            </a:r>
            <a:r>
              <a:rPr lang="ko-KR" altLang="en-US" sz="1600" b="1" dirty="0"/>
              <a:t>지도와 마커를 이용해 위치정보를 쉽게 공유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3439EE-EA18-4461-A1E3-968A3D8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6" y="1949175"/>
            <a:ext cx="8628023" cy="404205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3DFF299-A8B3-48FD-8027-275664F3576F}"/>
              </a:ext>
            </a:extLst>
          </p:cNvPr>
          <p:cNvGrpSpPr/>
          <p:nvPr/>
        </p:nvGrpSpPr>
        <p:grpSpPr>
          <a:xfrm>
            <a:off x="5215129" y="2163587"/>
            <a:ext cx="1961553" cy="1644005"/>
            <a:chOff x="4673144" y="1749233"/>
            <a:chExt cx="1459801" cy="1591625"/>
          </a:xfrm>
          <a:solidFill>
            <a:srgbClr val="FF99CC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65D07E-00D8-4C18-8D27-7E71D0EF0C0D}"/>
                </a:ext>
              </a:extLst>
            </p:cNvPr>
            <p:cNvSpPr/>
            <p:nvPr/>
          </p:nvSpPr>
          <p:spPr>
            <a:xfrm>
              <a:off x="4673144" y="1749233"/>
              <a:ext cx="1459801" cy="1591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95CFB5-E223-4BF1-88AF-9E06BC732FD8}"/>
                </a:ext>
              </a:extLst>
            </p:cNvPr>
            <p:cNvGrpSpPr/>
            <p:nvPr/>
          </p:nvGrpSpPr>
          <p:grpSpPr>
            <a:xfrm>
              <a:off x="4740357" y="1808964"/>
              <a:ext cx="1294926" cy="1425722"/>
              <a:chOff x="4714606" y="1797576"/>
              <a:chExt cx="2787388" cy="1568906"/>
            </a:xfrm>
            <a:grpFill/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49C2FD-8102-4DA3-8F7E-189C2CD2AF32}"/>
                  </a:ext>
                </a:extLst>
              </p:cNvPr>
              <p:cNvSpPr/>
              <p:nvPr/>
            </p:nvSpPr>
            <p:spPr>
              <a:xfrm>
                <a:off x="4720345" y="1797576"/>
                <a:ext cx="2781649" cy="369546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체험마을이름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C9A292F-0CAA-4D19-850F-FDE944D13048}"/>
                  </a:ext>
                </a:extLst>
              </p:cNvPr>
              <p:cNvSpPr/>
              <p:nvPr/>
            </p:nvSpPr>
            <p:spPr>
              <a:xfrm>
                <a:off x="4719050" y="2207033"/>
                <a:ext cx="2781649" cy="369546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err="1">
                    <a:solidFill>
                      <a:schemeClr val="bg1"/>
                    </a:solidFill>
                  </a:rPr>
                  <a:t>체험종류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38727BB-5EB6-45BB-9FF6-FA7A69031475}"/>
                  </a:ext>
                </a:extLst>
              </p:cNvPr>
              <p:cNvSpPr/>
              <p:nvPr/>
            </p:nvSpPr>
            <p:spPr>
              <a:xfrm>
                <a:off x="4714607" y="2601767"/>
                <a:ext cx="2781649" cy="369546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err="1">
                    <a:solidFill>
                      <a:schemeClr val="bg1"/>
                    </a:solidFill>
                  </a:rPr>
                  <a:t>체험이름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A12D48B-BF69-45CD-AB3C-4567EF4E307F}"/>
                  </a:ext>
                </a:extLst>
              </p:cNvPr>
              <p:cNvSpPr/>
              <p:nvPr/>
            </p:nvSpPr>
            <p:spPr>
              <a:xfrm>
                <a:off x="4714606" y="2996936"/>
                <a:ext cx="2781649" cy="369546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주소</a:t>
                </a:r>
              </a:p>
            </p:txBody>
          </p:sp>
        </p:grpSp>
      </p:grpSp>
      <p:pic>
        <p:nvPicPr>
          <p:cNvPr id="16" name="그래픽 15" descr="표식">
            <a:extLst>
              <a:ext uri="{FF2B5EF4-FFF2-40B4-BE49-F238E27FC236}">
                <a16:creationId xmlns:a16="http://schemas.microsoft.com/office/drawing/2014/main" id="{594CB4AA-2D2F-40CD-B4EC-C2C7981A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179" y="3429000"/>
            <a:ext cx="516336" cy="516336"/>
          </a:xfrm>
          <a:prstGeom prst="rect">
            <a:avLst/>
          </a:prstGeom>
        </p:spPr>
      </p:pic>
      <p:pic>
        <p:nvPicPr>
          <p:cNvPr id="17" name="그래픽 16" descr="표식">
            <a:extLst>
              <a:ext uri="{FF2B5EF4-FFF2-40B4-BE49-F238E27FC236}">
                <a16:creationId xmlns:a16="http://schemas.microsoft.com/office/drawing/2014/main" id="{BB85375D-27E2-4979-9897-2495D4C9D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74512" y="3945336"/>
            <a:ext cx="516336" cy="516336"/>
          </a:xfrm>
          <a:prstGeom prst="rect">
            <a:avLst/>
          </a:prstGeom>
        </p:spPr>
      </p:pic>
      <p:pic>
        <p:nvPicPr>
          <p:cNvPr id="18" name="그래픽 17" descr="표식">
            <a:extLst>
              <a:ext uri="{FF2B5EF4-FFF2-40B4-BE49-F238E27FC236}">
                <a16:creationId xmlns:a16="http://schemas.microsoft.com/office/drawing/2014/main" id="{07BE057B-B797-4BEE-B3C8-6A5491847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5538" y="2308966"/>
            <a:ext cx="516336" cy="516336"/>
          </a:xfrm>
          <a:prstGeom prst="rect">
            <a:avLst/>
          </a:prstGeom>
        </p:spPr>
      </p:pic>
      <p:pic>
        <p:nvPicPr>
          <p:cNvPr id="19" name="그래픽 18" descr="표식">
            <a:extLst>
              <a:ext uri="{FF2B5EF4-FFF2-40B4-BE49-F238E27FC236}">
                <a16:creationId xmlns:a16="http://schemas.microsoft.com/office/drawing/2014/main" id="{04EA3DF4-CA4A-415A-8DD4-1EEA3C8F3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56961" y="4022004"/>
            <a:ext cx="516336" cy="51633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468172" y="211999"/>
            <a:ext cx="8411897" cy="620688"/>
            <a:chOff x="399207" y="684047"/>
            <a:chExt cx="8411897" cy="620688"/>
          </a:xfrm>
        </p:grpSpPr>
        <p:sp>
          <p:nvSpPr>
            <p:cNvPr id="21" name="제목 2">
              <a:extLst>
                <a:ext uri="{FF2B5EF4-FFF2-40B4-BE49-F238E27FC236}">
                  <a16:creationId xmlns:a16="http://schemas.microsoft.com/office/drawing/2014/main" id="{1C37B53D-3B4C-4523-B545-E53ED2CDFD58}"/>
                </a:ext>
              </a:extLst>
            </p:cNvPr>
            <p:cNvSpPr txBox="1">
              <a:spLocks/>
            </p:cNvSpPr>
            <p:nvPr/>
          </p:nvSpPr>
          <p:spPr>
            <a:xfrm>
              <a:off x="399207" y="684047"/>
              <a:ext cx="944987" cy="62068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6858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 baseline="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j-cs"/>
                </a:defRPr>
              </a:lvl1pPr>
            </a:lstStyle>
            <a:p>
              <a:pPr marL="0" lvl="1" algn="just" latinLnBrk="0">
                <a:lnSpc>
                  <a:spcPct val="120000"/>
                </a:lnSpc>
                <a:spcBef>
                  <a:spcPct val="600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altLang="ko-KR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1.2</a:t>
              </a:r>
              <a:r>
                <a:rPr lang="ko-KR" altLang="en-US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목표</a:t>
              </a:r>
              <a:endPara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텍스트 개체 틀 3">
              <a:extLst>
                <a:ext uri="{FF2B5EF4-FFF2-40B4-BE49-F238E27FC236}">
                  <a16:creationId xmlns:a16="http://schemas.microsoft.com/office/drawing/2014/main" id="{59D425E3-A4E2-471E-BDAC-14792C788748}"/>
                </a:ext>
              </a:extLst>
            </p:cNvPr>
            <p:cNvSpPr txBox="1">
              <a:spLocks/>
            </p:cNvSpPr>
            <p:nvPr/>
          </p:nvSpPr>
          <p:spPr>
            <a:xfrm>
              <a:off x="7370060" y="911771"/>
              <a:ext cx="1441044" cy="28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vert="horz" lIns="0" tIns="45720" rIns="0" bIns="45720" rtlCol="0">
              <a:normAutofit lnSpcReduction="10000"/>
            </a:bodyPr>
            <a:lstStyle>
              <a:lvl1pPr marL="0" indent="0" algn="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ko-KR" dirty="0">
                  <a:latin typeface="+mj-ea"/>
                  <a:ea typeface="+mj-ea"/>
                </a:rPr>
                <a:t>1.</a:t>
              </a:r>
              <a:r>
                <a:rPr kumimoji="1" lang="ko-KR" altLang="en-US" dirty="0">
                  <a:latin typeface="+mj-ea"/>
                  <a:ea typeface="+mj-ea"/>
                </a:rPr>
                <a:t>프로젝트 개요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662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A7BF8F-F906-49D7-AA64-EC0FDC585F7A}"/>
              </a:ext>
            </a:extLst>
          </p:cNvPr>
          <p:cNvSpPr txBox="1"/>
          <p:nvPr/>
        </p:nvSpPr>
        <p:spPr>
          <a:xfrm>
            <a:off x="252046" y="1431888"/>
            <a:ext cx="5287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</a:rPr>
              <a:t>2) 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정보를 한곳에 볼 수 있는 편리함을 제공한다</a:t>
            </a: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27DF7F-AD3B-43DF-9993-FAB39DAAAF53}"/>
              </a:ext>
            </a:extLst>
          </p:cNvPr>
          <p:cNvSpPr/>
          <p:nvPr/>
        </p:nvSpPr>
        <p:spPr>
          <a:xfrm>
            <a:off x="252046" y="1949744"/>
            <a:ext cx="8628023" cy="445105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9" name="그래픽 8" descr="이미지">
            <a:extLst>
              <a:ext uri="{FF2B5EF4-FFF2-40B4-BE49-F238E27FC236}">
                <a16:creationId xmlns:a16="http://schemas.microsoft.com/office/drawing/2014/main" id="{E5A616C6-C2D3-481B-A2E5-E35EE917CD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8547" y="2085011"/>
            <a:ext cx="1317018" cy="13421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8C2100-AC21-4816-AEFE-3016670269E5}"/>
              </a:ext>
            </a:extLst>
          </p:cNvPr>
          <p:cNvSpPr/>
          <p:nvPr/>
        </p:nvSpPr>
        <p:spPr>
          <a:xfrm>
            <a:off x="529791" y="3369445"/>
            <a:ext cx="1075144" cy="216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체험마을사진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6CB9E7-F51C-430D-BE85-7D1F601BA964}"/>
              </a:ext>
            </a:extLst>
          </p:cNvPr>
          <p:cNvSpPr/>
          <p:nvPr/>
        </p:nvSpPr>
        <p:spPr>
          <a:xfrm>
            <a:off x="2186984" y="2151960"/>
            <a:ext cx="3135833" cy="1342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체험마을 간략한정보</a:t>
            </a:r>
            <a:r>
              <a:rPr lang="en-US" altLang="ko-KR" sz="1350" dirty="0"/>
              <a:t/>
            </a:r>
            <a:br>
              <a:rPr lang="en-US" altLang="ko-KR" sz="1350" dirty="0"/>
            </a:br>
            <a:r>
              <a:rPr lang="en-US" altLang="ko-KR" sz="1350" dirty="0"/>
              <a:t>(</a:t>
            </a:r>
            <a:r>
              <a:rPr lang="ko-KR" altLang="en-US" sz="1350" dirty="0"/>
              <a:t>이름</a:t>
            </a:r>
            <a:r>
              <a:rPr lang="en-US" altLang="ko-KR" sz="1350" dirty="0"/>
              <a:t>,</a:t>
            </a:r>
            <a:r>
              <a:rPr lang="ko-KR" altLang="en-US" sz="1350" dirty="0"/>
              <a:t>체험프로그램</a:t>
            </a:r>
            <a:r>
              <a:rPr lang="en-US" altLang="ko-KR" sz="1350" dirty="0"/>
              <a:t>,</a:t>
            </a:r>
            <a:r>
              <a:rPr lang="ko-KR" altLang="en-US" sz="1350" dirty="0"/>
              <a:t>소개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CC6D7C-BC2C-4BD8-9611-0AC723C18DD8}"/>
              </a:ext>
            </a:extLst>
          </p:cNvPr>
          <p:cNvSpPr/>
          <p:nvPr/>
        </p:nvSpPr>
        <p:spPr>
          <a:xfrm>
            <a:off x="529790" y="3954128"/>
            <a:ext cx="7884382" cy="960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리뷰목록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93FD6-5BC0-4943-AFD5-A15BD10AB4D6}"/>
              </a:ext>
            </a:extLst>
          </p:cNvPr>
          <p:cNvSpPr/>
          <p:nvPr/>
        </p:nvSpPr>
        <p:spPr>
          <a:xfrm>
            <a:off x="529791" y="5256978"/>
            <a:ext cx="7884382" cy="960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인근 관광지 </a:t>
            </a:r>
            <a:r>
              <a:rPr lang="en-US" altLang="ko-KR" sz="1350" dirty="0"/>
              <a:t>(</a:t>
            </a:r>
            <a:r>
              <a:rPr lang="ko-KR" altLang="en-US" sz="1350" dirty="0"/>
              <a:t>지도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8D4AC4-49D6-415E-B70A-6851C3AACDBC}"/>
              </a:ext>
            </a:extLst>
          </p:cNvPr>
          <p:cNvSpPr/>
          <p:nvPr/>
        </p:nvSpPr>
        <p:spPr>
          <a:xfrm>
            <a:off x="6684986" y="2287552"/>
            <a:ext cx="1332590" cy="3286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관심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FF3DE5-E041-4D04-97B4-9095CAF6C9F1}"/>
              </a:ext>
            </a:extLst>
          </p:cNvPr>
          <p:cNvSpPr/>
          <p:nvPr/>
        </p:nvSpPr>
        <p:spPr>
          <a:xfrm>
            <a:off x="6684986" y="2828682"/>
            <a:ext cx="1332590" cy="3286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별점</a:t>
            </a:r>
            <a:endParaRPr lang="ko-KR" altLang="en-US" sz="135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8B6EA4-7A5D-4455-8EBB-D4E7044B8CCF}"/>
              </a:ext>
            </a:extLst>
          </p:cNvPr>
          <p:cNvSpPr/>
          <p:nvPr/>
        </p:nvSpPr>
        <p:spPr>
          <a:xfrm>
            <a:off x="437243" y="1961977"/>
            <a:ext cx="5330919" cy="1820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BF260C-6F9E-4A6B-AF50-715A44567701}"/>
              </a:ext>
            </a:extLst>
          </p:cNvPr>
          <p:cNvSpPr/>
          <p:nvPr/>
        </p:nvSpPr>
        <p:spPr>
          <a:xfrm>
            <a:off x="6371402" y="2085011"/>
            <a:ext cx="2042770" cy="1409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2192C5-9234-4119-8531-B2EF5D4B761C}"/>
              </a:ext>
            </a:extLst>
          </p:cNvPr>
          <p:cNvSpPr/>
          <p:nvPr/>
        </p:nvSpPr>
        <p:spPr>
          <a:xfrm>
            <a:off x="3934411" y="4177446"/>
            <a:ext cx="1039305" cy="529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9BF051-FCDD-4BBA-BD8E-49A321F4928F}"/>
              </a:ext>
            </a:extLst>
          </p:cNvPr>
          <p:cNvCxnSpPr/>
          <p:nvPr/>
        </p:nvCxnSpPr>
        <p:spPr>
          <a:xfrm>
            <a:off x="3629787" y="5912130"/>
            <a:ext cx="16930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16247" y="240112"/>
            <a:ext cx="8628023" cy="620688"/>
            <a:chOff x="183081" y="651443"/>
            <a:chExt cx="8628023" cy="620688"/>
          </a:xfrm>
        </p:grpSpPr>
        <p:sp>
          <p:nvSpPr>
            <p:cNvPr id="21" name="제목 2">
              <a:extLst>
                <a:ext uri="{FF2B5EF4-FFF2-40B4-BE49-F238E27FC236}">
                  <a16:creationId xmlns:a16="http://schemas.microsoft.com/office/drawing/2014/main" id="{1C37B53D-3B4C-4523-B545-E53ED2CDFD58}"/>
                </a:ext>
              </a:extLst>
            </p:cNvPr>
            <p:cNvSpPr txBox="1">
              <a:spLocks/>
            </p:cNvSpPr>
            <p:nvPr/>
          </p:nvSpPr>
          <p:spPr>
            <a:xfrm>
              <a:off x="183081" y="651443"/>
              <a:ext cx="2255468" cy="62068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6858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 baseline="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j-cs"/>
                </a:defRPr>
              </a:lvl1pPr>
            </a:lstStyle>
            <a:p>
              <a:pPr marL="0" lvl="1" algn="just" latinLnBrk="0">
                <a:lnSpc>
                  <a:spcPct val="120000"/>
                </a:lnSpc>
                <a:spcBef>
                  <a:spcPct val="60000"/>
                </a:spcBef>
                <a:buClr>
                  <a:schemeClr val="tx1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altLang="ko-KR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1.2</a:t>
              </a:r>
              <a:r>
                <a:rPr lang="ko-KR" altLang="en-US" b="1" kern="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목표</a:t>
              </a:r>
              <a:endPara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텍스트 개체 틀 3">
              <a:extLst>
                <a:ext uri="{FF2B5EF4-FFF2-40B4-BE49-F238E27FC236}">
                  <a16:creationId xmlns:a16="http://schemas.microsoft.com/office/drawing/2014/main" id="{59D425E3-A4E2-471E-BDAC-14792C788748}"/>
                </a:ext>
              </a:extLst>
            </p:cNvPr>
            <p:cNvSpPr txBox="1">
              <a:spLocks/>
            </p:cNvSpPr>
            <p:nvPr/>
          </p:nvSpPr>
          <p:spPr>
            <a:xfrm>
              <a:off x="7370060" y="911771"/>
              <a:ext cx="1441044" cy="28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vert="horz" lIns="0" tIns="45720" rIns="0" bIns="45720" rtlCol="0">
              <a:normAutofit lnSpcReduction="10000"/>
            </a:bodyPr>
            <a:lstStyle>
              <a:lvl1pPr marL="0" indent="0" algn="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ko-KR" dirty="0">
                  <a:latin typeface="+mj-ea"/>
                  <a:ea typeface="+mj-ea"/>
                </a:rPr>
                <a:t>1.</a:t>
              </a:r>
              <a:r>
                <a:rPr kumimoji="1" lang="ko-KR" altLang="en-US" dirty="0">
                  <a:latin typeface="+mj-ea"/>
                  <a:ea typeface="+mj-ea"/>
                </a:rPr>
                <a:t>프로젝트 개요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84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77432C-43F7-4D23-88AF-B53E586BA472}">
  <we:reference id="wa104380955" version="3.6.4.1" store="ko-KR" storeType="OMEX"/>
  <we:alternateReferences>
    <we:reference id="wa104380955" version="3.6.4.1" store="WA10438095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3995</TotalTime>
  <Words>1737</Words>
  <Application>Microsoft Office PowerPoint</Application>
  <PresentationFormat>화면 슬라이드 쇼(4:3)</PresentationFormat>
  <Paragraphs>817</Paragraphs>
  <Slides>46</Slides>
  <Notes>6</Notes>
  <HiddenSlides>7</HiddenSlides>
  <MMClips>1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8" baseType="lpstr">
      <vt:lpstr>Angsana New</vt:lpstr>
      <vt:lpstr>HY헤드라인M</vt:lpstr>
      <vt:lpstr>Monotype Sorts</vt:lpstr>
      <vt:lpstr>굴림</vt:lpstr>
      <vt:lpstr>Malgun Gothic</vt:lpstr>
      <vt:lpstr>Malgun Gothic</vt:lpstr>
      <vt:lpstr>맑은 고딕 (본문)</vt:lpstr>
      <vt:lpstr>Arial</vt:lpstr>
      <vt:lpstr>Wingdings</vt:lpstr>
      <vt:lpstr>Office 테마</vt:lpstr>
      <vt:lpstr>워크시트</vt:lpstr>
      <vt:lpstr>Worksheet</vt:lpstr>
      <vt:lpstr>수료 프로젝트 1팀 발표</vt:lpstr>
      <vt:lpstr>PowerPoint 프레젠테이션</vt:lpstr>
      <vt:lpstr>PowerPoint 프레젠테이션</vt:lpstr>
      <vt:lpstr>PowerPoint 프레젠테이션</vt:lpstr>
      <vt:lpstr>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3.1 프로세스 분할도</vt:lpstr>
      <vt:lpstr>3.2 프로세스 설계서</vt:lpstr>
      <vt:lpstr>3.2 프로세스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6.2 주요 화면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 사 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응용SW엔지니어링 양성과정</dc:title>
  <dc:creator>loveme</dc:creator>
  <cp:lastModifiedBy>mypc</cp:lastModifiedBy>
  <cp:revision>505</cp:revision>
  <dcterms:created xsi:type="dcterms:W3CDTF">2017-12-19T02:35:40Z</dcterms:created>
  <dcterms:modified xsi:type="dcterms:W3CDTF">2021-10-08T03:29:41Z</dcterms:modified>
</cp:coreProperties>
</file>